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22"/>
  </p:notesMasterIdLst>
  <p:handoutMasterIdLst>
    <p:handoutMasterId r:id="rId23"/>
  </p:handoutMasterIdLst>
  <p:sldIdLst>
    <p:sldId id="256" r:id="rId5"/>
    <p:sldId id="257" r:id="rId6"/>
    <p:sldId id="258" r:id="rId7"/>
    <p:sldId id="261" r:id="rId8"/>
    <p:sldId id="262" r:id="rId9"/>
    <p:sldId id="273" r:id="rId10"/>
    <p:sldId id="263" r:id="rId11"/>
    <p:sldId id="264" r:id="rId12"/>
    <p:sldId id="265" r:id="rId13"/>
    <p:sldId id="266" r:id="rId14"/>
    <p:sldId id="268" r:id="rId15"/>
    <p:sldId id="269" r:id="rId16"/>
    <p:sldId id="270" r:id="rId17"/>
    <p:sldId id="271" r:id="rId18"/>
    <p:sldId id="272" r:id="rId19"/>
    <p:sldId id="259"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DBA"/>
    <a:srgbClr val="FFCD00"/>
    <a:srgbClr val="003865"/>
    <a:srgbClr val="58595B"/>
    <a:srgbClr val="13294B"/>
    <a:srgbClr val="FBFBFB"/>
    <a:srgbClr val="008755"/>
    <a:srgbClr val="954F72"/>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5573" autoAdjust="0"/>
  </p:normalViewPr>
  <p:slideViewPr>
    <p:cSldViewPr>
      <p:cViewPr varScale="1">
        <p:scale>
          <a:sx n="90" d="100"/>
          <a:sy n="90" d="100"/>
        </p:scale>
        <p:origin x="208" y="58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6" d="100"/>
          <a:sy n="86" d="100"/>
        </p:scale>
        <p:origin x="627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9B6707-BAA1-4343-8AD4-F27F2F3AFCE1}"/>
              </a:ext>
            </a:extLst>
          </p:cNvPr>
          <p:cNvSpPr/>
          <p:nvPr/>
        </p:nvSpPr>
        <p:spPr bwMode="ltGray">
          <a:xfrm flipH="1">
            <a:off x="0" y="8801100"/>
            <a:ext cx="6858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D365AE7-1757-4AD1-909B-02002E38C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5600700" y="8922887"/>
            <a:ext cx="1143000" cy="141089"/>
          </a:xfrm>
          <a:prstGeom prst="rect">
            <a:avLst/>
          </a:prstGeom>
        </p:spPr>
      </p:pic>
      <p:sp>
        <p:nvSpPr>
          <p:cNvPr id="2" name="Header Placeholder 1">
            <a:extLst>
              <a:ext uri="{FF2B5EF4-FFF2-40B4-BE49-F238E27FC236}">
                <a16:creationId xmlns:a16="http://schemas.microsoft.com/office/drawing/2014/main" id="{492FDDBE-E6B0-421A-8DF0-0F993647D0D3}"/>
              </a:ext>
            </a:extLst>
          </p:cNvPr>
          <p:cNvSpPr>
            <a:spLocks noGrp="1"/>
          </p:cNvSpPr>
          <p:nvPr>
            <p:ph type="hdr" sz="quarter"/>
          </p:nvPr>
        </p:nvSpPr>
        <p:spPr>
          <a:xfrm>
            <a:off x="114300" y="72641"/>
            <a:ext cx="4592320" cy="458788"/>
          </a:xfrm>
          <a:prstGeom prst="rect">
            <a:avLst/>
          </a:prstGeom>
        </p:spPr>
        <p:txBody>
          <a:bodyPr vert="horz" lIns="91440" tIns="45720" rIns="91440" bIns="45720" rtlCol="0"/>
          <a:lstStyle>
            <a:lvl1pPr algn="l">
              <a:defRPr sz="1200"/>
            </a:lvl1pPr>
          </a:lstStyle>
          <a:p>
            <a:endParaRPr lang="en-US" sz="800" dirty="0"/>
          </a:p>
        </p:txBody>
      </p:sp>
      <p:sp>
        <p:nvSpPr>
          <p:cNvPr id="3" name="Date Placeholder 2">
            <a:extLst>
              <a:ext uri="{FF2B5EF4-FFF2-40B4-BE49-F238E27FC236}">
                <a16:creationId xmlns:a16="http://schemas.microsoft.com/office/drawing/2014/main" id="{1606D027-324D-4253-9E3D-36CB649AB975}"/>
              </a:ext>
            </a:extLst>
          </p:cNvPr>
          <p:cNvSpPr>
            <a:spLocks noGrp="1"/>
          </p:cNvSpPr>
          <p:nvPr>
            <p:ph type="dt" sz="quarter" idx="1"/>
          </p:nvPr>
        </p:nvSpPr>
        <p:spPr>
          <a:xfrm>
            <a:off x="5089207" y="72641"/>
            <a:ext cx="1654493" cy="458788"/>
          </a:xfrm>
          <a:prstGeom prst="rect">
            <a:avLst/>
          </a:prstGeom>
        </p:spPr>
        <p:txBody>
          <a:bodyPr vert="horz" lIns="91440" tIns="45720" rIns="91440" bIns="45720" rtlCol="0"/>
          <a:lstStyle>
            <a:lvl1pPr algn="r">
              <a:defRPr sz="1200"/>
            </a:lvl1pPr>
          </a:lstStyle>
          <a:p>
            <a:fld id="{846FEEFC-4A7B-49E1-9DC0-FECF3C53C763}" type="datetime2">
              <a:rPr lang="en-US" sz="800" smtClean="0"/>
              <a:t>Friday, August 4, 2023</a:t>
            </a:fld>
            <a:endParaRPr lang="en-US" sz="800"/>
          </a:p>
        </p:txBody>
      </p:sp>
      <p:sp>
        <p:nvSpPr>
          <p:cNvPr id="4" name="Footer Placeholder 3">
            <a:extLst>
              <a:ext uri="{FF2B5EF4-FFF2-40B4-BE49-F238E27FC236}">
                <a16:creationId xmlns:a16="http://schemas.microsoft.com/office/drawing/2014/main" id="{978C258F-87C5-4075-B7D9-9B900E7CA8F5}"/>
              </a:ext>
            </a:extLst>
          </p:cNvPr>
          <p:cNvSpPr>
            <a:spLocks noGrp="1"/>
          </p:cNvSpPr>
          <p:nvPr>
            <p:ph type="ftr" sz="quarter" idx="2"/>
          </p:nvPr>
        </p:nvSpPr>
        <p:spPr bwMode="auto">
          <a:xfrm>
            <a:off x="114300" y="8861994"/>
            <a:ext cx="4457700" cy="221113"/>
          </a:xfrm>
          <a:prstGeom prst="rect">
            <a:avLst/>
          </a:prstGeom>
        </p:spPr>
        <p:txBody>
          <a:bodyPr vert="horz" lIns="91440" tIns="45720" rIns="91440" bIns="45720" rtlCol="0" anchor="ctr"/>
          <a:lstStyle>
            <a:lvl1pPr algn="l">
              <a:defRPr sz="1200"/>
            </a:lvl1pPr>
          </a:lstStyle>
          <a:p>
            <a:endParaRPr lang="en-US" sz="800" dirty="0">
              <a:solidFill>
                <a:schemeClr val="bg1"/>
              </a:solidFill>
            </a:endParaRPr>
          </a:p>
        </p:txBody>
      </p:sp>
      <p:sp>
        <p:nvSpPr>
          <p:cNvPr id="5" name="Slide Number Placeholder 4">
            <a:extLst>
              <a:ext uri="{FF2B5EF4-FFF2-40B4-BE49-F238E27FC236}">
                <a16:creationId xmlns:a16="http://schemas.microsoft.com/office/drawing/2014/main" id="{06FBF665-413D-42CA-8983-6531D9F9A27D}"/>
              </a:ext>
            </a:extLst>
          </p:cNvPr>
          <p:cNvSpPr>
            <a:spLocks noGrp="1"/>
          </p:cNvSpPr>
          <p:nvPr>
            <p:ph type="sldNum" sz="quarter" idx="3"/>
          </p:nvPr>
        </p:nvSpPr>
        <p:spPr bwMode="auto">
          <a:xfrm>
            <a:off x="4791710" y="8861994"/>
            <a:ext cx="782320" cy="221113"/>
          </a:xfrm>
          <a:prstGeom prst="rect">
            <a:avLst/>
          </a:prstGeom>
        </p:spPr>
        <p:txBody>
          <a:bodyPr vert="horz" lIns="91440" tIns="45720" rIns="91440" bIns="45720" rtlCol="0" anchor="ctr"/>
          <a:lstStyle>
            <a:lvl1pPr algn="r">
              <a:defRPr sz="1200"/>
            </a:lvl1pPr>
          </a:lstStyle>
          <a:p>
            <a:fld id="{C154BE1A-6C77-48FD-A31A-4C0C45821E81}" type="slidenum">
              <a:rPr lang="en-US" sz="800" smtClean="0">
                <a:solidFill>
                  <a:schemeClr val="bg1"/>
                </a:solidFill>
              </a:rPr>
              <a:t>‹#›</a:t>
            </a:fld>
            <a:r>
              <a:rPr lang="en-US" sz="800" dirty="0">
                <a:solidFill>
                  <a:schemeClr val="bg1"/>
                </a:solidFill>
              </a:rPr>
              <a:t>    |</a:t>
            </a:r>
          </a:p>
        </p:txBody>
      </p:sp>
    </p:spTree>
    <p:extLst>
      <p:ext uri="{BB962C8B-B14F-4D97-AF65-F5344CB8AC3E}">
        <p14:creationId xmlns:p14="http://schemas.microsoft.com/office/powerpoint/2010/main" val="34846050"/>
      </p:ext>
    </p:extLst>
  </p:cSld>
  <p:clrMap bg1="lt1" tx1="dk1" bg2="lt2" tx2="dk2" accent1="accent1" accent2="accent2" accent3="accent3" accent4="accent4" accent5="accent5" accent6="accent6" hlink="hlink" folHlink="folHlink"/>
  <p:hf hdr="0" ftr="0"/>
  <p:extLst>
    <p:ext uri="{56416CCD-93CA-4268-BC5B-53C4BB910035}">
      <p15:sldGuideLst xmlns:p15="http://schemas.microsoft.com/office/powerpoint/2012/main">
        <p15:guide id="2" pos="2160" userDrawn="1">
          <p15:clr>
            <a:srgbClr val="F26B43"/>
          </p15:clr>
        </p15:guide>
        <p15:guide id="3" pos="72" userDrawn="1">
          <p15:clr>
            <a:srgbClr val="F26B43"/>
          </p15:clr>
        </p15:guide>
        <p15:guide id="4" pos="4248" userDrawn="1">
          <p15:clr>
            <a:srgbClr val="F26B43"/>
          </p15:clr>
        </p15:guide>
        <p15:guide id="6" orient="horz" pos="288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75AD7-D28E-4EC9-9784-2D66C5164A80}"/>
              </a:ext>
            </a:extLst>
          </p:cNvPr>
          <p:cNvSpPr/>
          <p:nvPr/>
        </p:nvSpPr>
        <p:spPr bwMode="ltGray">
          <a:xfrm flipH="1">
            <a:off x="0" y="8801100"/>
            <a:ext cx="6858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DDDB2D-C669-4D46-8956-0DA587480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5562600" y="8922887"/>
            <a:ext cx="1143000" cy="141089"/>
          </a:xfrm>
          <a:prstGeom prst="rect">
            <a:avLst/>
          </a:prstGeom>
        </p:spPr>
      </p:pic>
      <p:sp>
        <p:nvSpPr>
          <p:cNvPr id="2" name="Header Placeholder 1"/>
          <p:cNvSpPr>
            <a:spLocks noGrp="1"/>
          </p:cNvSpPr>
          <p:nvPr>
            <p:ph type="hdr" sz="quarter"/>
          </p:nvPr>
        </p:nvSpPr>
        <p:spPr>
          <a:xfrm>
            <a:off x="152400" y="80024"/>
            <a:ext cx="4724400" cy="458788"/>
          </a:xfrm>
          <a:prstGeom prst="rect">
            <a:avLst/>
          </a:prstGeom>
        </p:spPr>
        <p:txBody>
          <a:bodyPr vert="horz" lIns="91440" tIns="45720" rIns="91440" bIns="45720" rtlCol="0"/>
          <a:lstStyle>
            <a:lvl1pPr algn="l">
              <a:defRPr sz="800"/>
            </a:lvl1pPr>
          </a:lstStyle>
          <a:p>
            <a:endParaRPr lang="en-US" dirty="0"/>
          </a:p>
        </p:txBody>
      </p:sp>
      <p:sp>
        <p:nvSpPr>
          <p:cNvPr id="3" name="Date Placeholder 2"/>
          <p:cNvSpPr>
            <a:spLocks noGrp="1"/>
          </p:cNvSpPr>
          <p:nvPr>
            <p:ph type="dt" idx="1"/>
          </p:nvPr>
        </p:nvSpPr>
        <p:spPr>
          <a:xfrm>
            <a:off x="4953000" y="80024"/>
            <a:ext cx="1752600" cy="458788"/>
          </a:xfrm>
          <a:prstGeom prst="rect">
            <a:avLst/>
          </a:prstGeom>
        </p:spPr>
        <p:txBody>
          <a:bodyPr vert="horz" lIns="91440" tIns="45720" rIns="91440" bIns="45720" rtlCol="0"/>
          <a:lstStyle>
            <a:lvl1pPr algn="r">
              <a:defRPr sz="800"/>
            </a:lvl1pPr>
          </a:lstStyle>
          <a:p>
            <a:fld id="{54B96704-F0BE-4A46-8E3F-E967AFABE1D6}" type="datetime2">
              <a:rPr lang="en-US" smtClean="0"/>
              <a:t>Friday, August 4, 2023</a:t>
            </a:fld>
            <a:endParaRPr lang="en-US" dirty="0"/>
          </a:p>
        </p:txBody>
      </p:sp>
      <p:sp>
        <p:nvSpPr>
          <p:cNvPr id="4" name="Slide Image Placeholder 3"/>
          <p:cNvSpPr>
            <a:spLocks noGrp="1" noRot="1" noChangeAspect="1"/>
          </p:cNvSpPr>
          <p:nvPr>
            <p:ph type="sldImg" idx="2"/>
          </p:nvPr>
        </p:nvSpPr>
        <p:spPr>
          <a:xfrm>
            <a:off x="274469" y="762000"/>
            <a:ext cx="4724400" cy="2657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79647" y="3642662"/>
            <a:ext cx="6273553" cy="48917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52400" y="8861994"/>
            <a:ext cx="4267200" cy="221113"/>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7" name="Slide Number Placeholder 6"/>
          <p:cNvSpPr>
            <a:spLocks noGrp="1"/>
          </p:cNvSpPr>
          <p:nvPr>
            <p:ph type="sldNum" sz="quarter" idx="5"/>
          </p:nvPr>
        </p:nvSpPr>
        <p:spPr>
          <a:xfrm>
            <a:off x="4572000" y="8861994"/>
            <a:ext cx="954087" cy="221113"/>
          </a:xfrm>
          <a:prstGeom prst="rect">
            <a:avLst/>
          </a:prstGeom>
        </p:spPr>
        <p:txBody>
          <a:bodyPr vert="horz" lIns="91440" tIns="45720" rIns="91440" bIns="45720" rtlCol="0" anchor="ctr"/>
          <a:lstStyle>
            <a:lvl1pPr algn="r">
              <a:defRPr sz="800">
                <a:solidFill>
                  <a:schemeClr val="bg1"/>
                </a:solidFill>
              </a:defRPr>
            </a:lvl1pPr>
          </a:lstStyle>
          <a:p>
            <a:fld id="{E8CB8A1F-8E97-45DD-8500-F61608029CA4}" type="slidenum">
              <a:rPr lang="en-US" smtClean="0"/>
              <a:pPr/>
              <a:t>‹#›</a:t>
            </a:fld>
            <a:r>
              <a:rPr lang="en-US" dirty="0"/>
              <a:t>    |</a:t>
            </a:r>
          </a:p>
        </p:txBody>
      </p:sp>
    </p:spTree>
    <p:extLst>
      <p:ext uri="{BB962C8B-B14F-4D97-AF65-F5344CB8AC3E}">
        <p14:creationId xmlns:p14="http://schemas.microsoft.com/office/powerpoint/2010/main" val="9644931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guide id="3" pos="96" userDrawn="1">
          <p15:clr>
            <a:srgbClr val="F26B43"/>
          </p15:clr>
        </p15:guide>
        <p15:guide id="4" pos="4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r>
              <a:rPr lang="en-US" dirty="0"/>
              <a:t>Practical Steps to Help Transition Pediatric Patients to Adult Care- Pediatrics Vol 144, Issue 6. Dec 2019.</a:t>
            </a:r>
          </a:p>
        </p:txBody>
      </p:sp>
      <p:sp>
        <p:nvSpPr>
          <p:cNvPr id="4" name="Date Placeholder 3"/>
          <p:cNvSpPr>
            <a:spLocks noGrp="1"/>
          </p:cNvSpPr>
          <p:nvPr>
            <p:ph type="dt" idx="1"/>
          </p:nvPr>
        </p:nvSpPr>
        <p:spPr/>
        <p:txBody>
          <a:bodyPr/>
          <a:lstStyle/>
          <a:p>
            <a:fld id="{54B96704-F0BE-4A46-8E3F-E967AFABE1D6}" type="datetime2">
              <a:rPr lang="en-US" smtClean="0"/>
              <a:t>Tuesday, August 8, 2023</a:t>
            </a:fld>
            <a:endParaRPr lang="en-US" dirty="0"/>
          </a:p>
        </p:txBody>
      </p:sp>
      <p:sp>
        <p:nvSpPr>
          <p:cNvPr id="5" name="Slide Number Placeholder 4"/>
          <p:cNvSpPr>
            <a:spLocks noGrp="1"/>
          </p:cNvSpPr>
          <p:nvPr>
            <p:ph type="sldNum" sz="quarter" idx="5"/>
          </p:nvPr>
        </p:nvSpPr>
        <p:spPr/>
        <p:txBody>
          <a:bodyPr/>
          <a:lstStyle/>
          <a:p>
            <a:fld id="{E8CB8A1F-8E97-45DD-8500-F61608029CA4}" type="slidenum">
              <a:rPr lang="en-US" smtClean="0"/>
              <a:pPr/>
              <a:t>6</a:t>
            </a:fld>
            <a:r>
              <a:rPr lang="en-US"/>
              <a:t>    |</a:t>
            </a:r>
            <a:endParaRPr lang="en-US" dirty="0"/>
          </a:p>
        </p:txBody>
      </p:sp>
    </p:spTree>
    <p:extLst>
      <p:ext uri="{BB962C8B-B14F-4D97-AF65-F5344CB8AC3E}">
        <p14:creationId xmlns:p14="http://schemas.microsoft.com/office/powerpoint/2010/main" val="84826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 recommendations for Duchenne MD are to have a cardiac evaluation every 2 years after diagnosis and every year after the age of 10. Early utilization of angiotensin-converting enzyme inhibitors, diuretics, and B-adrenergic blockers may result in ventricular remodeling and functional improvement. </a:t>
            </a:r>
            <a:endParaRPr lang="en-US" dirty="0"/>
          </a:p>
        </p:txBody>
      </p:sp>
      <p:sp>
        <p:nvSpPr>
          <p:cNvPr id="4" name="Date Placeholder 3"/>
          <p:cNvSpPr>
            <a:spLocks noGrp="1"/>
          </p:cNvSpPr>
          <p:nvPr>
            <p:ph type="dt" idx="1"/>
          </p:nvPr>
        </p:nvSpPr>
        <p:spPr/>
        <p:txBody>
          <a:bodyPr/>
          <a:lstStyle/>
          <a:p>
            <a:fld id="{54B96704-F0BE-4A46-8E3F-E967AFABE1D6}" type="datetime2">
              <a:rPr lang="en-US" smtClean="0"/>
              <a:t>Monday, August 7, 2023</a:t>
            </a:fld>
            <a:endParaRPr lang="en-US" dirty="0"/>
          </a:p>
        </p:txBody>
      </p:sp>
      <p:sp>
        <p:nvSpPr>
          <p:cNvPr id="5" name="Slide Number Placeholder 4"/>
          <p:cNvSpPr>
            <a:spLocks noGrp="1"/>
          </p:cNvSpPr>
          <p:nvPr>
            <p:ph type="sldNum" sz="quarter" idx="5"/>
          </p:nvPr>
        </p:nvSpPr>
        <p:spPr/>
        <p:txBody>
          <a:bodyPr/>
          <a:lstStyle/>
          <a:p>
            <a:fld id="{E8CB8A1F-8E97-45DD-8500-F61608029CA4}" type="slidenum">
              <a:rPr lang="en-US" smtClean="0"/>
              <a:pPr/>
              <a:t>12</a:t>
            </a:fld>
            <a:r>
              <a:rPr lang="en-US"/>
              <a:t>    |</a:t>
            </a:r>
            <a:endParaRPr lang="en-US" dirty="0"/>
          </a:p>
        </p:txBody>
      </p:sp>
    </p:spTree>
    <p:extLst>
      <p:ext uri="{BB962C8B-B14F-4D97-AF65-F5344CB8AC3E}">
        <p14:creationId xmlns:p14="http://schemas.microsoft.com/office/powerpoint/2010/main" val="312459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13844AE-B92C-40F9-B4AF-9AAF0F7D15F7}"/>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B8205442-1F94-447B-A11A-1795DFD757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7" name="Straight Connector">
            <a:extLst>
              <a:ext uri="{FF2B5EF4-FFF2-40B4-BE49-F238E27FC236}">
                <a16:creationId xmlns:a16="http://schemas.microsoft.com/office/drawing/2014/main" id="{F0C2EF39-8131-4E32-A3BB-6DDC0422BE31}"/>
              </a:ext>
            </a:extLst>
          </p:cNvPr>
          <p:cNvCxnSpPr>
            <a:cxnSpLocks/>
          </p:cNvCxnSpPr>
          <p:nvPr/>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bwMode="auto">
          <a:xfrm>
            <a:off x="419100" y="5418590"/>
            <a:ext cx="3314700" cy="206754"/>
          </a:xfrm>
        </p:spPr>
        <p:txBody>
          <a:bodyPr/>
          <a:lstStyle>
            <a:lvl1pPr algn="l">
              <a:defRPr sz="1000"/>
            </a:lvl1pPr>
          </a:lstStyle>
          <a:p>
            <a:fld id="{4C362BD6-5AC0-4A8B-8663-D94696FD30AE}" type="datetime2">
              <a:rPr lang="en-US" smtClean="0"/>
              <a:t>Friday, August 4, 2023</a:t>
            </a:fld>
            <a:endParaRPr lang="en-US" dirty="0"/>
          </a:p>
        </p:txBody>
      </p:sp>
      <p:sp>
        <p:nvSpPr>
          <p:cNvPr id="3" name="Subtitle"/>
          <p:cNvSpPr>
            <a:spLocks noGrp="1"/>
          </p:cNvSpPr>
          <p:nvPr>
            <p:ph type="subTitle" idx="1"/>
          </p:nvPr>
        </p:nvSpPr>
        <p:spPr bwMode="auto">
          <a:xfrm>
            <a:off x="419100" y="4956880"/>
            <a:ext cx="7232276" cy="413626"/>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cNvSpPr>
            <a:spLocks noGrp="1"/>
          </p:cNvSpPr>
          <p:nvPr>
            <p:ph type="ctrTitle"/>
          </p:nvPr>
        </p:nvSpPr>
        <p:spPr bwMode="auto">
          <a:xfrm>
            <a:off x="419100" y="2335549"/>
            <a:ext cx="7232276" cy="2387600"/>
          </a:xfrm>
        </p:spPr>
        <p:txBody>
          <a:bodyPr anchor="b">
            <a:normAutofit/>
          </a:bodyPr>
          <a:lstStyle>
            <a:lvl1pPr algn="l">
              <a:lnSpc>
                <a:spcPct val="100000"/>
              </a:lnSpc>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2332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381000"/>
            <a:ext cx="11353800" cy="495300"/>
          </a:xfrm>
        </p:spPr>
        <p:txBody>
          <a:bodyPr/>
          <a:lstStyle/>
          <a:p>
            <a:r>
              <a:rPr lang="en-US"/>
              <a:t>Click to edit Master title style</a:t>
            </a:r>
            <a:endParaRPr lang="en-US" dirty="0"/>
          </a:p>
        </p:txBody>
      </p:sp>
      <p:sp>
        <p:nvSpPr>
          <p:cNvPr id="3" name="Content Placeholder 2"/>
          <p:cNvSpPr>
            <a:spLocks noGrp="1"/>
          </p:cNvSpPr>
          <p:nvPr>
            <p:ph idx="1"/>
          </p:nvPr>
        </p:nvSpPr>
        <p:spPr>
          <a:xfrm>
            <a:off x="419100" y="1596820"/>
            <a:ext cx="11353800" cy="4485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C0A152FB-D6AC-4861-B50B-FD4B1927AE7E}"/>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E738DDC2-FB35-0895-2076-991826413873}"/>
              </a:ext>
            </a:extLst>
          </p:cNvPr>
          <p:cNvSpPr>
            <a:spLocks noGrp="1"/>
          </p:cNvSpPr>
          <p:nvPr>
            <p:ph type="dt" sz="half" idx="14"/>
          </p:nvPr>
        </p:nvSpPr>
        <p:spPr/>
        <p:txBody>
          <a:bodyPr/>
          <a:lstStyle/>
          <a:p>
            <a:fld id="{4E72E68A-E00C-4104-B43A-51F9D4E63FE1}" type="datetime2">
              <a:rPr lang="en-US" smtClean="0"/>
              <a:t>Friday, August 4, 2023</a:t>
            </a:fld>
            <a:endParaRPr lang="en-US" dirty="0"/>
          </a:p>
        </p:txBody>
      </p:sp>
      <p:sp>
        <p:nvSpPr>
          <p:cNvPr id="5" name="Footer Placeholder 4">
            <a:extLst>
              <a:ext uri="{FF2B5EF4-FFF2-40B4-BE49-F238E27FC236}">
                <a16:creationId xmlns:a16="http://schemas.microsoft.com/office/drawing/2014/main" id="{D806F0A4-C6F2-D2B5-D24B-A692A5E5523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9F1CEF38-5745-4BDD-3C59-B3FDB684595C}"/>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95473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19100" y="1295400"/>
            <a:ext cx="11353800" cy="478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1B12AC-4688-AD75-E85A-B33D832CC95F}"/>
              </a:ext>
            </a:extLst>
          </p:cNvPr>
          <p:cNvSpPr>
            <a:spLocks noGrp="1"/>
          </p:cNvSpPr>
          <p:nvPr>
            <p:ph type="dt" sz="half" idx="10"/>
          </p:nvPr>
        </p:nvSpPr>
        <p:spPr/>
        <p:txBody>
          <a:bodyPr/>
          <a:lstStyle/>
          <a:p>
            <a:fld id="{5A45F92E-0FDB-40F6-B13A-A41BFAC75A2E}" type="datetime2">
              <a:rPr lang="en-US" smtClean="0"/>
              <a:t>Friday, August 4, 2023</a:t>
            </a:fld>
            <a:endParaRPr lang="en-US" dirty="0"/>
          </a:p>
        </p:txBody>
      </p:sp>
      <p:sp>
        <p:nvSpPr>
          <p:cNvPr id="5" name="Footer Placeholder 4">
            <a:extLst>
              <a:ext uri="{FF2B5EF4-FFF2-40B4-BE49-F238E27FC236}">
                <a16:creationId xmlns:a16="http://schemas.microsoft.com/office/drawing/2014/main" id="{E6DEFD4D-FE26-4B9C-2D24-0907346897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DACD66-89F5-A451-EB11-9ED30AAFE869}"/>
              </a:ext>
            </a:extLst>
          </p:cNvPr>
          <p:cNvSpPr>
            <a:spLocks noGrp="1"/>
          </p:cNvSpPr>
          <p:nvPr>
            <p:ph type="sldNum" sz="quarter" idx="1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3589882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9100"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325"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a:extLst>
              <a:ext uri="{FF2B5EF4-FFF2-40B4-BE49-F238E27FC236}">
                <a16:creationId xmlns:a16="http://schemas.microsoft.com/office/drawing/2014/main" id="{A3CA6BE0-B63C-499B-8008-7CF7D9A9EE4A}"/>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9" name="Date Placeholder 8">
            <a:extLst>
              <a:ext uri="{FF2B5EF4-FFF2-40B4-BE49-F238E27FC236}">
                <a16:creationId xmlns:a16="http://schemas.microsoft.com/office/drawing/2014/main" id="{94E3ECA5-69CC-D3B9-8361-6C816492D2A8}"/>
              </a:ext>
            </a:extLst>
          </p:cNvPr>
          <p:cNvSpPr>
            <a:spLocks noGrp="1"/>
          </p:cNvSpPr>
          <p:nvPr>
            <p:ph type="dt" sz="half" idx="14"/>
          </p:nvPr>
        </p:nvSpPr>
        <p:spPr/>
        <p:txBody>
          <a:bodyPr/>
          <a:lstStyle/>
          <a:p>
            <a:fld id="{44940640-A394-4668-BBEF-D10C9856908A}" type="datetime2">
              <a:rPr lang="en-US" smtClean="0"/>
              <a:t>Friday, August 4, 2023</a:t>
            </a:fld>
            <a:endParaRPr lang="en-US" dirty="0"/>
          </a:p>
        </p:txBody>
      </p:sp>
      <p:sp>
        <p:nvSpPr>
          <p:cNvPr id="10" name="Footer Placeholder 9">
            <a:extLst>
              <a:ext uri="{FF2B5EF4-FFF2-40B4-BE49-F238E27FC236}">
                <a16:creationId xmlns:a16="http://schemas.microsoft.com/office/drawing/2014/main" id="{4C0CE34C-FCFC-73BB-4795-B973817C6C41}"/>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68190C22-06E5-E838-F79E-963553782FA3}"/>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42062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9100"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325"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E89C7164-A9C1-14F1-6B32-79E7842C2984}"/>
              </a:ext>
            </a:extLst>
          </p:cNvPr>
          <p:cNvSpPr>
            <a:spLocks noGrp="1"/>
          </p:cNvSpPr>
          <p:nvPr>
            <p:ph type="dt" sz="half" idx="10"/>
          </p:nvPr>
        </p:nvSpPr>
        <p:spPr/>
        <p:txBody>
          <a:bodyPr/>
          <a:lstStyle/>
          <a:p>
            <a:fld id="{C529B422-4487-4B40-A8D5-42E10CE621AA}" type="datetime2">
              <a:rPr lang="en-US" smtClean="0"/>
              <a:t>Friday, August 4, 2023</a:t>
            </a:fld>
            <a:endParaRPr lang="en-US" dirty="0"/>
          </a:p>
        </p:txBody>
      </p:sp>
      <p:sp>
        <p:nvSpPr>
          <p:cNvPr id="9" name="Footer Placeholder 8">
            <a:extLst>
              <a:ext uri="{FF2B5EF4-FFF2-40B4-BE49-F238E27FC236}">
                <a16:creationId xmlns:a16="http://schemas.microsoft.com/office/drawing/2014/main" id="{63B29C62-52AB-85BD-4138-F580672C4EC3}"/>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797D2E5-4647-A24D-57F1-4E33263FF5A1}"/>
              </a:ext>
            </a:extLst>
          </p:cNvPr>
          <p:cNvSpPr>
            <a:spLocks noGrp="1"/>
          </p:cNvSpPr>
          <p:nvPr>
            <p:ph type="sldNum" sz="quarter" idx="1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88851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59682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2204180"/>
            <a:ext cx="5508577"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7194" y="159682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2204180"/>
            <a:ext cx="5535706"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11" name="Text Placeholder 8">
            <a:extLst>
              <a:ext uri="{FF2B5EF4-FFF2-40B4-BE49-F238E27FC236}">
                <a16:creationId xmlns:a16="http://schemas.microsoft.com/office/drawing/2014/main" id="{35C0A3F4-AD99-4184-AF6B-975EE89A161F}"/>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2F20EE8C-2876-2354-05FB-580A4D75A64B}"/>
              </a:ext>
            </a:extLst>
          </p:cNvPr>
          <p:cNvSpPr>
            <a:spLocks noGrp="1"/>
          </p:cNvSpPr>
          <p:nvPr>
            <p:ph type="dt" sz="half" idx="14"/>
          </p:nvPr>
        </p:nvSpPr>
        <p:spPr/>
        <p:txBody>
          <a:bodyPr/>
          <a:lstStyle/>
          <a:p>
            <a:fld id="{DCC44DFA-C7C6-4054-8B7B-AA831F6BB173}" type="datetime2">
              <a:rPr lang="en-US" smtClean="0"/>
              <a:t>Friday, August 4, 2023</a:t>
            </a:fld>
            <a:endParaRPr lang="en-US" dirty="0"/>
          </a:p>
        </p:txBody>
      </p:sp>
      <p:sp>
        <p:nvSpPr>
          <p:cNvPr id="12" name="Footer Placeholder 11">
            <a:extLst>
              <a:ext uri="{FF2B5EF4-FFF2-40B4-BE49-F238E27FC236}">
                <a16:creationId xmlns:a16="http://schemas.microsoft.com/office/drawing/2014/main" id="{C7ADEB55-32C7-9777-92C5-C025DA5BD39D}"/>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B100F166-BE7E-F145-37EC-FBCAE0752168}"/>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94819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no Su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29540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1902758"/>
            <a:ext cx="5508577"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7194" y="129540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1902758"/>
            <a:ext cx="5535706"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CC6DD2F-92FE-BB18-3D5C-06F61D5DE671}"/>
              </a:ext>
            </a:extLst>
          </p:cNvPr>
          <p:cNvSpPr>
            <a:spLocks noGrp="1"/>
          </p:cNvSpPr>
          <p:nvPr>
            <p:ph type="dt" sz="half" idx="10"/>
          </p:nvPr>
        </p:nvSpPr>
        <p:spPr/>
        <p:txBody>
          <a:bodyPr/>
          <a:lstStyle/>
          <a:p>
            <a:fld id="{57044962-F644-424D-87AE-675695B1CAB3}" type="datetime2">
              <a:rPr lang="en-US" smtClean="0"/>
              <a:t>Friday, August 4, 2023</a:t>
            </a:fld>
            <a:endParaRPr lang="en-US" dirty="0"/>
          </a:p>
        </p:txBody>
      </p:sp>
      <p:sp>
        <p:nvSpPr>
          <p:cNvPr id="11" name="Footer Placeholder 10">
            <a:extLst>
              <a:ext uri="{FF2B5EF4-FFF2-40B4-BE49-F238E27FC236}">
                <a16:creationId xmlns:a16="http://schemas.microsoft.com/office/drawing/2014/main" id="{F23E33F1-B5B5-2D25-4D2B-090109DC87AD}"/>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EC4A2FD-C521-5EA1-785F-8BF3783409F3}"/>
              </a:ext>
            </a:extLst>
          </p:cNvPr>
          <p:cNvSpPr>
            <a:spLocks noGrp="1"/>
          </p:cNvSpPr>
          <p:nvPr>
            <p:ph type="sldNum" sz="quarter" idx="1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60211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A1D4FA-9291-4979-AF04-FE853D5C5124}"/>
              </a:ext>
            </a:extLst>
          </p:cNvPr>
          <p:cNvSpPr/>
          <p:nvPr/>
        </p:nvSpPr>
        <p:spPr bwMode="white">
          <a:xfrm>
            <a:off x="0" y="1596820"/>
            <a:ext cx="5109882" cy="447506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898240"/>
            <a:ext cx="4352925" cy="3872229"/>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hasCustomPrompt="1"/>
          </p:nvPr>
        </p:nvSpPr>
        <p:spPr>
          <a:xfrm>
            <a:off x="5620870" y="1596820"/>
            <a:ext cx="6152030" cy="446108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dirty="0"/>
              <a:t>Insert text or any kind of other element, such as a picture, table or chart.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3485F59D-40D8-4767-8940-F1DF0150EC23}"/>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AA546B65-E765-CA9F-B16A-5BCAC081F300}"/>
              </a:ext>
            </a:extLst>
          </p:cNvPr>
          <p:cNvSpPr>
            <a:spLocks noGrp="1"/>
          </p:cNvSpPr>
          <p:nvPr>
            <p:ph type="dt" sz="half" idx="15"/>
          </p:nvPr>
        </p:nvSpPr>
        <p:spPr/>
        <p:txBody>
          <a:bodyPr/>
          <a:lstStyle/>
          <a:p>
            <a:fld id="{1FEC1A30-6C09-4276-86F6-74D990EEA13B}" type="datetime2">
              <a:rPr lang="en-US" smtClean="0"/>
              <a:t>Friday, August 4, 2023</a:t>
            </a:fld>
            <a:endParaRPr lang="en-US" dirty="0"/>
          </a:p>
        </p:txBody>
      </p:sp>
      <p:sp>
        <p:nvSpPr>
          <p:cNvPr id="9" name="Footer Placeholder 8">
            <a:extLst>
              <a:ext uri="{FF2B5EF4-FFF2-40B4-BE49-F238E27FC236}">
                <a16:creationId xmlns:a16="http://schemas.microsoft.com/office/drawing/2014/main" id="{632E073F-952A-F8C9-125C-7836555594C9}"/>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88F5A7F4-851C-74BD-1D44-15D134CC5C62}"/>
              </a:ext>
            </a:extLst>
          </p:cNvPr>
          <p:cNvSpPr>
            <a:spLocks noGrp="1"/>
          </p:cNvSpPr>
          <p:nvPr>
            <p:ph type="sldNum" sz="quarter" idx="17"/>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1082532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no Su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E6959-AAC3-47D0-82D6-BF247CF07102}"/>
              </a:ext>
            </a:extLst>
          </p:cNvPr>
          <p:cNvSpPr/>
          <p:nvPr/>
        </p:nvSpPr>
        <p:spPr bwMode="white">
          <a:xfrm>
            <a:off x="0" y="1295400"/>
            <a:ext cx="5109882" cy="47625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582831"/>
            <a:ext cx="4352925" cy="41876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hasCustomPrompt="1"/>
          </p:nvPr>
        </p:nvSpPr>
        <p:spPr>
          <a:xfrm>
            <a:off x="5620870" y="1295400"/>
            <a:ext cx="6152029" cy="476250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dirty="0"/>
              <a:t>Insert text or any kind of other element, such as a picture, table or chart.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4AC3C1DB-08B6-85EE-CD7C-A58E34E3D154}"/>
              </a:ext>
            </a:extLst>
          </p:cNvPr>
          <p:cNvSpPr>
            <a:spLocks noGrp="1"/>
          </p:cNvSpPr>
          <p:nvPr>
            <p:ph type="dt" sz="half" idx="14"/>
          </p:nvPr>
        </p:nvSpPr>
        <p:spPr/>
        <p:txBody>
          <a:bodyPr/>
          <a:lstStyle/>
          <a:p>
            <a:fld id="{93FD9602-9E27-4C79-844E-8EC4AA0A9884}" type="datetime2">
              <a:rPr lang="en-US" smtClean="0"/>
              <a:t>Friday, August 4, 2023</a:t>
            </a:fld>
            <a:endParaRPr lang="en-US" dirty="0"/>
          </a:p>
        </p:txBody>
      </p:sp>
      <p:sp>
        <p:nvSpPr>
          <p:cNvPr id="9" name="Footer Placeholder 8">
            <a:extLst>
              <a:ext uri="{FF2B5EF4-FFF2-40B4-BE49-F238E27FC236}">
                <a16:creationId xmlns:a16="http://schemas.microsoft.com/office/drawing/2014/main" id="{593FE8FA-74ED-C5CC-6FAD-A9F9BAD3DA8F}"/>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D5DF5361-E9C3-B35D-EE3B-E537F80EB537}"/>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45082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g Statement">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C6BF17B-4DF6-4A6A-AD80-EE33BFEEF0C3}"/>
              </a:ext>
            </a:extLst>
          </p:cNvPr>
          <p:cNvSpPr>
            <a:spLocks noGrp="1" noRot="1" noMove="1" noResize="1" noEditPoints="1" noAdjustHandles="1" noChangeArrowheads="1" noChangeShapeType="1"/>
          </p:cNvSpPr>
          <p:nvPr/>
        </p:nvSpPr>
        <p:spPr bwMode="ltGray">
          <a:xfrm>
            <a:off x="2241"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796A4681-C141-4F67-8DB3-F677E17AB8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2">
            <a:extLst>
              <a:ext uri="{FF2B5EF4-FFF2-40B4-BE49-F238E27FC236}">
                <a16:creationId xmlns:a16="http://schemas.microsoft.com/office/drawing/2014/main" id="{103BFB46-73DB-4CBE-A6A6-CE32933ED181}"/>
              </a:ext>
            </a:extLst>
          </p:cNvPr>
          <p:cNvSpPr>
            <a:spLocks noGrp="1" noRot="1" noMove="1" noResize="1" noEditPoints="1" noAdjustHandles="1" noChangeArrowheads="1" noChangeShapeType="1"/>
          </p:cNvSpPr>
          <p:nvPr/>
        </p:nvSpPr>
        <p:spPr bwMode="ltGray">
          <a:xfrm>
            <a:off x="0" y="1019521"/>
            <a:ext cx="6858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Rectangle 3">
            <a:extLst>
              <a:ext uri="{FF2B5EF4-FFF2-40B4-BE49-F238E27FC236}">
                <a16:creationId xmlns:a16="http://schemas.microsoft.com/office/drawing/2014/main" id="{043822E7-0AB3-41B7-AAF6-0DEB736E63B7}"/>
              </a:ext>
            </a:extLst>
          </p:cNvPr>
          <p:cNvSpPr>
            <a:spLocks noGrp="1" noRot="1" noMove="1" noResize="1" noEditPoints="1" noAdjustHandles="1" noChangeArrowheads="1" noChangeShapeType="1"/>
          </p:cNvSpPr>
          <p:nvPr/>
        </p:nvSpPr>
        <p:spPr bwMode="ltGray">
          <a:xfrm>
            <a:off x="9448800" y="1019521"/>
            <a:ext cx="27432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 Placeholder 10">
            <a:extLst>
              <a:ext uri="{FF2B5EF4-FFF2-40B4-BE49-F238E27FC236}">
                <a16:creationId xmlns:a16="http://schemas.microsoft.com/office/drawing/2014/main" id="{E8259BC4-4B80-48B9-8252-990C75E9BF2C}"/>
              </a:ext>
            </a:extLst>
          </p:cNvPr>
          <p:cNvSpPr>
            <a:spLocks noGrp="1"/>
          </p:cNvSpPr>
          <p:nvPr>
            <p:ph type="body" sz="quarter" idx="13"/>
          </p:nvPr>
        </p:nvSpPr>
        <p:spPr bwMode="auto">
          <a:xfrm>
            <a:off x="1181100" y="1019521"/>
            <a:ext cx="7772400" cy="1266479"/>
          </a:xfrm>
        </p:spPr>
        <p:txBody>
          <a:bodyPr anchor="b">
            <a:normAutofit/>
          </a:bodyPr>
          <a:lstStyle>
            <a:lvl1pPr marL="0" indent="0">
              <a:lnSpc>
                <a:spcPct val="100000"/>
              </a:lnSpc>
              <a:spcBef>
                <a:spcPts val="600"/>
              </a:spcBef>
              <a:spcAft>
                <a:spcPts val="600"/>
              </a:spcAft>
              <a:buFontTx/>
              <a:buNone/>
              <a:defRPr sz="3000" b="1">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12" name="Text Placeholder 10">
            <a:extLst>
              <a:ext uri="{FF2B5EF4-FFF2-40B4-BE49-F238E27FC236}">
                <a16:creationId xmlns:a16="http://schemas.microsoft.com/office/drawing/2014/main" id="{790B648B-A9AD-48FD-80B9-8FA851D4CA20}"/>
              </a:ext>
            </a:extLst>
          </p:cNvPr>
          <p:cNvSpPr>
            <a:spLocks noGrp="1"/>
          </p:cNvSpPr>
          <p:nvPr>
            <p:ph type="body" sz="quarter" idx="14"/>
          </p:nvPr>
        </p:nvSpPr>
        <p:spPr bwMode="auto">
          <a:xfrm>
            <a:off x="1181100" y="2590800"/>
            <a:ext cx="7772400" cy="3247679"/>
          </a:xfrm>
        </p:spPr>
        <p:txBody>
          <a:bodyPr anchor="t">
            <a:normAutofit/>
          </a:bodyPr>
          <a:lstStyle>
            <a:lvl1pPr marL="0" indent="0">
              <a:lnSpc>
                <a:spcPct val="90000"/>
              </a:lnSpc>
              <a:spcBef>
                <a:spcPts val="0"/>
              </a:spcBef>
              <a:spcAft>
                <a:spcPts val="1800"/>
              </a:spcAft>
              <a:buFontTx/>
              <a:buNone/>
              <a:defRPr sz="2400" b="0">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C398026C-F053-2006-8F58-EC958BD75B05}"/>
              </a:ext>
            </a:extLst>
          </p:cNvPr>
          <p:cNvSpPr>
            <a:spLocks noGrp="1"/>
          </p:cNvSpPr>
          <p:nvPr>
            <p:ph type="dt" sz="half" idx="15"/>
          </p:nvPr>
        </p:nvSpPr>
        <p:spPr/>
        <p:txBody>
          <a:bodyPr/>
          <a:lstStyle/>
          <a:p>
            <a:fld id="{2FE08FCE-6A22-4FB7-B52F-026C5FFCC750}" type="datetime2">
              <a:rPr lang="en-US" smtClean="0"/>
              <a:t>Friday, August 4, 2023</a:t>
            </a:fld>
            <a:endParaRPr lang="en-US" dirty="0"/>
          </a:p>
        </p:txBody>
      </p:sp>
      <p:sp>
        <p:nvSpPr>
          <p:cNvPr id="4" name="Footer Placeholder 3">
            <a:extLst>
              <a:ext uri="{FF2B5EF4-FFF2-40B4-BE49-F238E27FC236}">
                <a16:creationId xmlns:a16="http://schemas.microsoft.com/office/drawing/2014/main" id="{7B874417-6CD8-06A1-A689-530828421C29}"/>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A8F1236F-E273-9AAA-636C-0CE485B320E9}"/>
              </a:ext>
            </a:extLst>
          </p:cNvPr>
          <p:cNvSpPr>
            <a:spLocks noGrp="1"/>
          </p:cNvSpPr>
          <p:nvPr>
            <p:ph type="sldNum" sz="quarter" idx="17"/>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136682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78CC42A-6FC7-42D7-AFCD-868577458FAD}"/>
              </a:ext>
            </a:extLst>
          </p:cNvPr>
          <p:cNvSpPr>
            <a:spLocks noGrp="1" noRot="1" noMove="1" noResize="1" noEditPoints="1" noAdjustHandles="1" noChangeArrowheads="1" noChangeShapeType="1"/>
          </p:cNvSpPr>
          <p:nvPr/>
        </p:nvSpPr>
        <p:spPr bwMode="ltGray">
          <a:xfrm>
            <a:off x="-1" y="1596820"/>
            <a:ext cx="12192001" cy="44750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9" name="Rectangle 2">
            <a:extLst>
              <a:ext uri="{FF2B5EF4-FFF2-40B4-BE49-F238E27FC236}">
                <a16:creationId xmlns:a16="http://schemas.microsoft.com/office/drawing/2014/main" id="{96D29BB4-2609-4AB9-9508-DBA7A3676966}"/>
              </a:ext>
            </a:extLst>
          </p:cNvPr>
          <p:cNvSpPr>
            <a:spLocks noGrp="1" noRot="1" noMove="1" noResize="1" noEditPoints="1" noAdjustHandles="1" noChangeArrowheads="1" noChangeShapeType="1"/>
          </p:cNvSpPr>
          <p:nvPr/>
        </p:nvSpPr>
        <p:spPr bwMode="gray">
          <a:xfrm>
            <a:off x="0" y="1596820"/>
            <a:ext cx="76200" cy="4461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 Placeholder 10">
            <a:extLst>
              <a:ext uri="{FF2B5EF4-FFF2-40B4-BE49-F238E27FC236}">
                <a16:creationId xmlns:a16="http://schemas.microsoft.com/office/drawing/2014/main" id="{D9AD190F-89D8-4CC7-9127-6BDF7B40D13C}"/>
              </a:ext>
            </a:extLst>
          </p:cNvPr>
          <p:cNvSpPr>
            <a:spLocks noGrp="1"/>
          </p:cNvSpPr>
          <p:nvPr>
            <p:ph type="body" sz="quarter" idx="13"/>
          </p:nvPr>
        </p:nvSpPr>
        <p:spPr>
          <a:xfrm>
            <a:off x="419100" y="1898240"/>
            <a:ext cx="4717676" cy="38722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noChangeAspect="1"/>
          </p:cNvSpPr>
          <p:nvPr>
            <p:ph type="pic" idx="1"/>
          </p:nvPr>
        </p:nvSpPr>
        <p:spPr>
          <a:xfrm>
            <a:off x="5721725" y="1898240"/>
            <a:ext cx="6051175" cy="3872230"/>
          </a:xfr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Title 4">
            <a:extLst>
              <a:ext uri="{FF2B5EF4-FFF2-40B4-BE49-F238E27FC236}">
                <a16:creationId xmlns:a16="http://schemas.microsoft.com/office/drawing/2014/main" id="{8D3A24C5-3432-4A15-ACF4-891C00619FE5}"/>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BAB77C8F-5DB3-4216-9A28-7FA402C028F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32FDF77C-C4DD-C27A-5577-7027E258ABBA}"/>
              </a:ext>
            </a:extLst>
          </p:cNvPr>
          <p:cNvSpPr>
            <a:spLocks noGrp="1"/>
          </p:cNvSpPr>
          <p:nvPr>
            <p:ph type="dt" sz="half" idx="15"/>
          </p:nvPr>
        </p:nvSpPr>
        <p:spPr/>
        <p:txBody>
          <a:bodyPr/>
          <a:lstStyle/>
          <a:p>
            <a:fld id="{D6864723-290F-4EAA-B290-C1927AAF6F59}" type="datetime2">
              <a:rPr lang="en-US" smtClean="0"/>
              <a:t>Friday, August 4, 2023</a:t>
            </a:fld>
            <a:endParaRPr lang="en-US" dirty="0"/>
          </a:p>
        </p:txBody>
      </p:sp>
      <p:sp>
        <p:nvSpPr>
          <p:cNvPr id="12" name="Footer Placeholder 11">
            <a:extLst>
              <a:ext uri="{FF2B5EF4-FFF2-40B4-BE49-F238E27FC236}">
                <a16:creationId xmlns:a16="http://schemas.microsoft.com/office/drawing/2014/main" id="{06286BB8-ED4B-362A-C335-ECFB82C979C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1E20AF87-E274-2F5B-5AB7-0584EEFBA014}"/>
              </a:ext>
            </a:extLst>
          </p:cNvPr>
          <p:cNvSpPr>
            <a:spLocks noGrp="1"/>
          </p:cNvSpPr>
          <p:nvPr>
            <p:ph type="sldNum" sz="quarter" idx="17"/>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146943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EA40959E-6DD3-4D20-A9A5-DED95586E122}"/>
              </a:ext>
            </a:extLst>
          </p:cNvPr>
          <p:cNvSpPr>
            <a:spLocks noGrp="1" noRot="1" noMove="1" noResize="1" noEditPoints="1" noAdjustHandles="1" noChangeArrowheads="1" noChangeShapeType="1"/>
          </p:cNvSpPr>
          <p:nvPr/>
        </p:nvSpPr>
        <p:spPr bwMode="ltGray">
          <a:xfrm>
            <a:off x="0" y="0"/>
            <a:ext cx="8705088" cy="6857998"/>
          </a:xfrm>
          <a:prstGeom prst="rect">
            <a:avLst/>
          </a:prstGeom>
          <a:gradFill flip="none" rotWithShape="1">
            <a:gsLst>
              <a:gs pos="60000">
                <a:srgbClr val="13294B"/>
              </a:gs>
              <a:gs pos="0">
                <a:srgbClr val="13294B">
                  <a:alpha val="0"/>
                </a:srgbClr>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b">
            <a:normAutofit/>
          </a:bodyPr>
          <a:lstStyle/>
          <a:p>
            <a:pPr lvl="0" indent="0" algn="ctr">
              <a:lnSpc>
                <a:spcPct val="90000"/>
              </a:lnSpc>
              <a:spcBef>
                <a:spcPts val="1000"/>
              </a:spcBef>
              <a:buFont typeface="Arial" panose="020B0604020202020204" pitchFamily="34" charset="0"/>
              <a:buNone/>
            </a:pPr>
            <a:endParaRPr lang="en-US" sz="800" dirty="0">
              <a:solidFill>
                <a:schemeClr val="tx2"/>
              </a:solidFill>
            </a:endParaRPr>
          </a:p>
        </p:txBody>
      </p:sp>
      <p:pic>
        <p:nvPicPr>
          <p:cNvPr id="26" name="Logo">
            <a:extLst>
              <a:ext uri="{FF2B5EF4-FFF2-40B4-BE49-F238E27FC236}">
                <a16:creationId xmlns:a16="http://schemas.microsoft.com/office/drawing/2014/main" id="{2CD8E100-24FD-4342-8959-3BCB6B0BC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8" name="Straight Connector">
            <a:extLst>
              <a:ext uri="{FF2B5EF4-FFF2-40B4-BE49-F238E27FC236}">
                <a16:creationId xmlns:a16="http://schemas.microsoft.com/office/drawing/2014/main" id="{24C06F45-0296-668B-60B5-6193673C830C}"/>
              </a:ext>
            </a:extLst>
          </p:cNvPr>
          <p:cNvCxnSpPr>
            <a:cxnSpLocks/>
          </p:cNvCxnSpPr>
          <p:nvPr userDrawn="1"/>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Date Placeholder">
            <a:extLst>
              <a:ext uri="{FF2B5EF4-FFF2-40B4-BE49-F238E27FC236}">
                <a16:creationId xmlns:a16="http://schemas.microsoft.com/office/drawing/2014/main" id="{B7CE7FC9-8FFA-4815-971E-2A2D29E99BF6}"/>
              </a:ext>
            </a:extLst>
          </p:cNvPr>
          <p:cNvSpPr>
            <a:spLocks noGrp="1"/>
          </p:cNvSpPr>
          <p:nvPr>
            <p:ph type="dt" sz="half" idx="11"/>
          </p:nvPr>
        </p:nvSpPr>
        <p:spPr bwMode="auto">
          <a:xfrm>
            <a:off x="419099" y="5418590"/>
            <a:ext cx="3319272" cy="206754"/>
          </a:xfrm>
        </p:spPr>
        <p:txBody>
          <a:bodyPr/>
          <a:lstStyle>
            <a:lvl1pPr algn="l">
              <a:defRPr sz="1000">
                <a:solidFill>
                  <a:schemeClr val="bg1"/>
                </a:solidFill>
              </a:defRPr>
            </a:lvl1pPr>
          </a:lstStyle>
          <a:p>
            <a:fld id="{8EB24BA4-E8DA-499B-95A6-3ECB097DE034}" type="datetime2">
              <a:rPr lang="en-US" smtClean="0"/>
              <a:t>Friday, August 4, 2023</a:t>
            </a:fld>
            <a:endParaRPr lang="en-US" dirty="0"/>
          </a:p>
        </p:txBody>
      </p:sp>
      <p:sp>
        <p:nvSpPr>
          <p:cNvPr id="22" name="Subtitle">
            <a:extLst>
              <a:ext uri="{FF2B5EF4-FFF2-40B4-BE49-F238E27FC236}">
                <a16:creationId xmlns:a16="http://schemas.microsoft.com/office/drawing/2014/main" id="{1E4913D9-1337-4CB1-8206-E3DD61696BEC}"/>
              </a:ext>
            </a:extLst>
          </p:cNvPr>
          <p:cNvSpPr>
            <a:spLocks noGrp="1"/>
          </p:cNvSpPr>
          <p:nvPr>
            <p:ph type="body" sz="quarter" idx="10" hasCustomPrompt="1"/>
          </p:nvPr>
        </p:nvSpPr>
        <p:spPr bwMode="auto">
          <a:xfrm>
            <a:off x="419100" y="4956175"/>
            <a:ext cx="7232650" cy="414338"/>
          </a:xfrm>
        </p:spPr>
        <p:txBody>
          <a:bodyPr>
            <a:noAutofit/>
          </a:bodyPr>
          <a:lstStyle>
            <a:lvl1pPr marL="0" indent="0">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dirty="0"/>
              <a:t>Click to edit Master subtitle style</a:t>
            </a:r>
          </a:p>
        </p:txBody>
      </p:sp>
      <p:sp>
        <p:nvSpPr>
          <p:cNvPr id="2" name="Title">
            <a:extLst>
              <a:ext uri="{FF2B5EF4-FFF2-40B4-BE49-F238E27FC236}">
                <a16:creationId xmlns:a16="http://schemas.microsoft.com/office/drawing/2014/main" id="{F171CE92-F764-4467-8197-21F5BF31E288}"/>
              </a:ext>
            </a:extLst>
          </p:cNvPr>
          <p:cNvSpPr>
            <a:spLocks noGrp="1"/>
          </p:cNvSpPr>
          <p:nvPr>
            <p:ph type="title"/>
          </p:nvPr>
        </p:nvSpPr>
        <p:spPr bwMode="auto">
          <a:xfrm>
            <a:off x="419101" y="2335548"/>
            <a:ext cx="7232274" cy="2387600"/>
          </a:xfrm>
        </p:spPr>
        <p:txBody>
          <a:bodyPr anchor="b">
            <a:noAutofit/>
          </a:bodyPr>
          <a:lstStyle>
            <a:lvl1pPr>
              <a:lnSpc>
                <a:spcPct val="100000"/>
              </a:lnSpc>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096386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st - 2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C0DBB3C2-4066-4954-87B0-4544BEAEBEEA}"/>
              </a:ext>
            </a:extLst>
          </p:cNvPr>
          <p:cNvSpPr/>
          <p:nvPr/>
        </p:nvSpPr>
        <p:spPr>
          <a:xfrm>
            <a:off x="7295938"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2B0E889C-C111-4707-BAC0-DAD747AA3BC6}"/>
              </a:ext>
            </a:extLst>
          </p:cNvPr>
          <p:cNvSpPr/>
          <p:nvPr/>
        </p:nvSpPr>
        <p:spPr>
          <a:xfrm>
            <a:off x="306637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Oval 26">
            <a:extLst>
              <a:ext uri="{FF2B5EF4-FFF2-40B4-BE49-F238E27FC236}">
                <a16:creationId xmlns:a16="http://schemas.microsoft.com/office/drawing/2014/main" id="{D665EFD5-65DB-4DE1-8B94-6100B6CD2E11}"/>
              </a:ext>
            </a:extLst>
          </p:cNvPr>
          <p:cNvSpPr/>
          <p:nvPr/>
        </p:nvSpPr>
        <p:spPr bwMode="ltGray">
          <a:xfrm>
            <a:off x="720225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2972688"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2323634"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4A926C3A-4658-4BE7-B1A8-4A6030F4E2DF}"/>
              </a:ext>
            </a:extLst>
          </p:cNvPr>
          <p:cNvSpPr>
            <a:spLocks noGrp="1"/>
          </p:cNvSpPr>
          <p:nvPr>
            <p:ph type="body" sz="quarter" idx="14"/>
          </p:nvPr>
        </p:nvSpPr>
        <p:spPr>
          <a:xfrm>
            <a:off x="6553200"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329200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5" name="Content Placeholder 23">
            <a:extLst>
              <a:ext uri="{FF2B5EF4-FFF2-40B4-BE49-F238E27FC236}">
                <a16:creationId xmlns:a16="http://schemas.microsoft.com/office/drawing/2014/main" id="{56C6DFF4-A106-4BEC-9E52-F7697C19133E}"/>
              </a:ext>
            </a:extLst>
          </p:cNvPr>
          <p:cNvSpPr>
            <a:spLocks noGrp="1"/>
          </p:cNvSpPr>
          <p:nvPr>
            <p:ph sz="quarter" idx="16" hasCustomPrompt="1"/>
          </p:nvPr>
        </p:nvSpPr>
        <p:spPr bwMode="auto">
          <a:xfrm>
            <a:off x="752204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14" name="Text Placeholder 8">
            <a:extLst>
              <a:ext uri="{FF2B5EF4-FFF2-40B4-BE49-F238E27FC236}">
                <a16:creationId xmlns:a16="http://schemas.microsoft.com/office/drawing/2014/main" id="{E7FF4035-DBB3-4D5D-0900-A43B8A4AF58D}"/>
              </a:ext>
            </a:extLst>
          </p:cNvPr>
          <p:cNvSpPr>
            <a:spLocks noGrp="1"/>
          </p:cNvSpPr>
          <p:nvPr>
            <p:ph type="body" sz="quarter" idx="17"/>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E7671BC9-A75A-8245-6223-143DFA96637C}"/>
              </a:ext>
            </a:extLst>
          </p:cNvPr>
          <p:cNvSpPr>
            <a:spLocks noGrp="1"/>
          </p:cNvSpPr>
          <p:nvPr>
            <p:ph type="dt" sz="half" idx="18"/>
          </p:nvPr>
        </p:nvSpPr>
        <p:spPr/>
        <p:txBody>
          <a:bodyPr/>
          <a:lstStyle/>
          <a:p>
            <a:fld id="{4FFBA332-0E7E-4A98-A459-A32E05A7B733}" type="datetime2">
              <a:rPr lang="en-US" smtClean="0"/>
              <a:t>Friday, August 4, 2023</a:t>
            </a:fld>
            <a:endParaRPr lang="en-US" dirty="0"/>
          </a:p>
        </p:txBody>
      </p:sp>
      <p:sp>
        <p:nvSpPr>
          <p:cNvPr id="4" name="Footer Placeholder 3">
            <a:extLst>
              <a:ext uri="{FF2B5EF4-FFF2-40B4-BE49-F238E27FC236}">
                <a16:creationId xmlns:a16="http://schemas.microsoft.com/office/drawing/2014/main" id="{1033172E-E4AD-A63B-D409-6CB335B60A92}"/>
              </a:ext>
            </a:extLst>
          </p:cNvPr>
          <p:cNvSpPr>
            <a:spLocks noGrp="1"/>
          </p:cNvSpPr>
          <p:nvPr>
            <p:ph type="ftr" sz="quarter" idx="19"/>
          </p:nvPr>
        </p:nvSpPr>
        <p:spPr/>
        <p:txBody>
          <a:bodyPr/>
          <a:lstStyle/>
          <a:p>
            <a:endParaRPr lang="en-US" dirty="0"/>
          </a:p>
        </p:txBody>
      </p:sp>
      <p:sp>
        <p:nvSpPr>
          <p:cNvPr id="5" name="Slide Number Placeholder 4">
            <a:extLst>
              <a:ext uri="{FF2B5EF4-FFF2-40B4-BE49-F238E27FC236}">
                <a16:creationId xmlns:a16="http://schemas.microsoft.com/office/drawing/2014/main" id="{31532128-209D-07FD-5AA4-8D14A91A9D61}"/>
              </a:ext>
            </a:extLst>
          </p:cNvPr>
          <p:cNvSpPr>
            <a:spLocks noGrp="1"/>
          </p:cNvSpPr>
          <p:nvPr>
            <p:ph type="sldNum" sz="quarter" idx="20"/>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423626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st - 3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1CE37A6-6278-4D60-8B61-C9201405397F}"/>
              </a:ext>
            </a:extLst>
          </p:cNvPr>
          <p:cNvSpPr/>
          <p:nvPr/>
        </p:nvSpPr>
        <p:spPr>
          <a:xfrm>
            <a:off x="5169699"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Oval 31">
            <a:extLst>
              <a:ext uri="{FF2B5EF4-FFF2-40B4-BE49-F238E27FC236}">
                <a16:creationId xmlns:a16="http://schemas.microsoft.com/office/drawing/2014/main" id="{C292F11A-3F21-43CA-84BC-B73CC2287235}"/>
              </a:ext>
            </a:extLst>
          </p:cNvPr>
          <p:cNvSpPr/>
          <p:nvPr/>
        </p:nvSpPr>
        <p:spPr>
          <a:xfrm>
            <a:off x="886899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84F27D75-866F-46BB-AB78-1B4BF2DA5DD5}"/>
              </a:ext>
            </a:extLst>
          </p:cNvPr>
          <p:cNvSpPr/>
          <p:nvPr/>
        </p:nvSpPr>
        <p:spPr>
          <a:xfrm>
            <a:off x="1470405"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138817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739123"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707498"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18" name="Oval 17">
            <a:extLst>
              <a:ext uri="{FF2B5EF4-FFF2-40B4-BE49-F238E27FC236}">
                <a16:creationId xmlns:a16="http://schemas.microsoft.com/office/drawing/2014/main" id="{161BF37F-DBCB-478A-B610-9DDFF85BBAD9}"/>
              </a:ext>
            </a:extLst>
          </p:cNvPr>
          <p:cNvSpPr/>
          <p:nvPr/>
        </p:nvSpPr>
        <p:spPr bwMode="ltGray">
          <a:xfrm>
            <a:off x="5087471"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A83F265C-B8EB-4FB2-8495-7A96EBC5A7DC}"/>
              </a:ext>
            </a:extLst>
          </p:cNvPr>
          <p:cNvSpPr>
            <a:spLocks noGrp="1"/>
          </p:cNvSpPr>
          <p:nvPr>
            <p:ph type="body" sz="quarter" idx="16"/>
          </p:nvPr>
        </p:nvSpPr>
        <p:spPr>
          <a:xfrm>
            <a:off x="4438417"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F872161-8F5E-4E3C-B6D6-61C82864BD81}"/>
              </a:ext>
            </a:extLst>
          </p:cNvPr>
          <p:cNvSpPr>
            <a:spLocks noGrp="1"/>
          </p:cNvSpPr>
          <p:nvPr>
            <p:ph sz="quarter" idx="17" hasCustomPrompt="1"/>
          </p:nvPr>
        </p:nvSpPr>
        <p:spPr bwMode="auto">
          <a:xfrm>
            <a:off x="540679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1" name="Oval 20">
            <a:extLst>
              <a:ext uri="{FF2B5EF4-FFF2-40B4-BE49-F238E27FC236}">
                <a16:creationId xmlns:a16="http://schemas.microsoft.com/office/drawing/2014/main" id="{D5FC2F1D-89B2-432F-96C3-49BA786A8217}"/>
              </a:ext>
            </a:extLst>
          </p:cNvPr>
          <p:cNvSpPr/>
          <p:nvPr/>
        </p:nvSpPr>
        <p:spPr bwMode="ltGray">
          <a:xfrm>
            <a:off x="878676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F1C85244-E38C-4C62-8744-2B3F596DBC8A}"/>
              </a:ext>
            </a:extLst>
          </p:cNvPr>
          <p:cNvSpPr>
            <a:spLocks noGrp="1"/>
          </p:cNvSpPr>
          <p:nvPr>
            <p:ph type="body" sz="quarter" idx="18"/>
          </p:nvPr>
        </p:nvSpPr>
        <p:spPr>
          <a:xfrm>
            <a:off x="8137711"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4A55A338-65EE-4D1E-AFF3-739D37D22DBA}"/>
              </a:ext>
            </a:extLst>
          </p:cNvPr>
          <p:cNvSpPr>
            <a:spLocks noGrp="1"/>
          </p:cNvSpPr>
          <p:nvPr>
            <p:ph sz="quarter" idx="19" hasCustomPrompt="1"/>
          </p:nvPr>
        </p:nvSpPr>
        <p:spPr bwMode="auto">
          <a:xfrm>
            <a:off x="9106086"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5" name="Text Placeholder 8">
            <a:extLst>
              <a:ext uri="{FF2B5EF4-FFF2-40B4-BE49-F238E27FC236}">
                <a16:creationId xmlns:a16="http://schemas.microsoft.com/office/drawing/2014/main" id="{3304B72B-A6F2-8D2D-DBAA-301DD22D72D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7FDC1477-8916-BA65-0988-DC3B127ACB12}"/>
              </a:ext>
            </a:extLst>
          </p:cNvPr>
          <p:cNvSpPr>
            <a:spLocks noGrp="1"/>
          </p:cNvSpPr>
          <p:nvPr>
            <p:ph type="dt" sz="half" idx="20"/>
          </p:nvPr>
        </p:nvSpPr>
        <p:spPr/>
        <p:txBody>
          <a:bodyPr/>
          <a:lstStyle/>
          <a:p>
            <a:fld id="{FE589345-D3EF-4AE5-BDB9-48A5C0611FE1}" type="datetime2">
              <a:rPr lang="en-US" smtClean="0"/>
              <a:t>Friday, August 4, 2023</a:t>
            </a:fld>
            <a:endParaRPr lang="en-US" dirty="0"/>
          </a:p>
        </p:txBody>
      </p:sp>
      <p:sp>
        <p:nvSpPr>
          <p:cNvPr id="4" name="Footer Placeholder 3">
            <a:extLst>
              <a:ext uri="{FF2B5EF4-FFF2-40B4-BE49-F238E27FC236}">
                <a16:creationId xmlns:a16="http://schemas.microsoft.com/office/drawing/2014/main" id="{0A3E8084-A2F5-2A9B-C4B1-970EC31D1742}"/>
              </a:ext>
            </a:extLst>
          </p:cNvPr>
          <p:cNvSpPr>
            <a:spLocks noGrp="1"/>
          </p:cNvSpPr>
          <p:nvPr>
            <p:ph type="ftr" sz="quarter" idx="21"/>
          </p:nvPr>
        </p:nvSpPr>
        <p:spPr/>
        <p:txBody>
          <a:bodyPr/>
          <a:lstStyle/>
          <a:p>
            <a:endParaRPr lang="en-US" dirty="0"/>
          </a:p>
        </p:txBody>
      </p:sp>
      <p:sp>
        <p:nvSpPr>
          <p:cNvPr id="5" name="Slide Number Placeholder 4">
            <a:extLst>
              <a:ext uri="{FF2B5EF4-FFF2-40B4-BE49-F238E27FC236}">
                <a16:creationId xmlns:a16="http://schemas.microsoft.com/office/drawing/2014/main" id="{1227DA2A-949D-7379-C46E-1A7F732B89AE}"/>
              </a:ext>
            </a:extLst>
          </p:cNvPr>
          <p:cNvSpPr>
            <a:spLocks noGrp="1"/>
          </p:cNvSpPr>
          <p:nvPr>
            <p:ph type="sldNum" sz="quarter" idx="2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358654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ist - 4 Items">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85ECB424-140C-48E4-8246-93904CE0A52D}"/>
              </a:ext>
            </a:extLst>
          </p:cNvPr>
          <p:cNvSpPr/>
          <p:nvPr/>
        </p:nvSpPr>
        <p:spPr>
          <a:xfrm>
            <a:off x="811500"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Oval 32">
            <a:extLst>
              <a:ext uri="{FF2B5EF4-FFF2-40B4-BE49-F238E27FC236}">
                <a16:creationId xmlns:a16="http://schemas.microsoft.com/office/drawing/2014/main" id="{E267F848-7CED-4883-AF10-B75B318FB9BD}"/>
              </a:ext>
            </a:extLst>
          </p:cNvPr>
          <p:cNvSpPr/>
          <p:nvPr/>
        </p:nvSpPr>
        <p:spPr>
          <a:xfrm>
            <a:off x="3705902"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Oval 33">
            <a:extLst>
              <a:ext uri="{FF2B5EF4-FFF2-40B4-BE49-F238E27FC236}">
                <a16:creationId xmlns:a16="http://schemas.microsoft.com/office/drawing/2014/main" id="{1DC7DBAC-F100-449B-8BB4-8BB2DD24CA05}"/>
              </a:ext>
            </a:extLst>
          </p:cNvPr>
          <p:cNvSpPr/>
          <p:nvPr/>
        </p:nvSpPr>
        <p:spPr>
          <a:xfrm>
            <a:off x="6600304"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Oval 34">
            <a:extLst>
              <a:ext uri="{FF2B5EF4-FFF2-40B4-BE49-F238E27FC236}">
                <a16:creationId xmlns:a16="http://schemas.microsoft.com/office/drawing/2014/main" id="{6D11AFB5-6CB4-4F71-B659-6987ED97EB4F}"/>
              </a:ext>
            </a:extLst>
          </p:cNvPr>
          <p:cNvSpPr/>
          <p:nvPr/>
        </p:nvSpPr>
        <p:spPr>
          <a:xfrm>
            <a:off x="9494706"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74586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06318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18" name="Oval 17">
            <a:extLst>
              <a:ext uri="{FF2B5EF4-FFF2-40B4-BE49-F238E27FC236}">
                <a16:creationId xmlns:a16="http://schemas.microsoft.com/office/drawing/2014/main" id="{16F07B9E-1EA3-4400-AE1F-2BA30617581D}"/>
              </a:ext>
            </a:extLst>
          </p:cNvPr>
          <p:cNvSpPr/>
          <p:nvPr/>
        </p:nvSpPr>
        <p:spPr bwMode="ltGray">
          <a:xfrm>
            <a:off x="3640270"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C17C5411-EBE6-4FBF-89D3-7EB522AAAC45}"/>
              </a:ext>
            </a:extLst>
          </p:cNvPr>
          <p:cNvSpPr>
            <a:spLocks noGrp="1"/>
          </p:cNvSpPr>
          <p:nvPr>
            <p:ph type="body" sz="quarter" idx="16"/>
          </p:nvPr>
        </p:nvSpPr>
        <p:spPr>
          <a:xfrm>
            <a:off x="3314250"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1E5AA74-6667-473A-9931-1A9E524322FA}"/>
              </a:ext>
            </a:extLst>
          </p:cNvPr>
          <p:cNvSpPr>
            <a:spLocks noGrp="1"/>
          </p:cNvSpPr>
          <p:nvPr>
            <p:ph sz="quarter" idx="17" hasCustomPrompt="1"/>
          </p:nvPr>
        </p:nvSpPr>
        <p:spPr bwMode="auto">
          <a:xfrm>
            <a:off x="395833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1" name="Oval 20">
            <a:extLst>
              <a:ext uri="{FF2B5EF4-FFF2-40B4-BE49-F238E27FC236}">
                <a16:creationId xmlns:a16="http://schemas.microsoft.com/office/drawing/2014/main" id="{80C879B8-5A7F-41B8-A720-C6C8ADCE6423}"/>
              </a:ext>
            </a:extLst>
          </p:cNvPr>
          <p:cNvSpPr/>
          <p:nvPr/>
        </p:nvSpPr>
        <p:spPr bwMode="ltGray">
          <a:xfrm>
            <a:off x="653467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7612C0A6-E583-4F30-A533-5FA082C86606}"/>
              </a:ext>
            </a:extLst>
          </p:cNvPr>
          <p:cNvSpPr>
            <a:spLocks noGrp="1"/>
          </p:cNvSpPr>
          <p:nvPr>
            <p:ph type="body" sz="quarter" idx="18"/>
          </p:nvPr>
        </p:nvSpPr>
        <p:spPr>
          <a:xfrm>
            <a:off x="6209399"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6B171D80-C59E-4B1F-8CFB-2EABD8E87FB5}"/>
              </a:ext>
            </a:extLst>
          </p:cNvPr>
          <p:cNvSpPr>
            <a:spLocks noGrp="1"/>
          </p:cNvSpPr>
          <p:nvPr>
            <p:ph sz="quarter" idx="19" hasCustomPrompt="1"/>
          </p:nvPr>
        </p:nvSpPr>
        <p:spPr bwMode="auto">
          <a:xfrm>
            <a:off x="6853480"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8" name="Oval 27">
            <a:extLst>
              <a:ext uri="{FF2B5EF4-FFF2-40B4-BE49-F238E27FC236}">
                <a16:creationId xmlns:a16="http://schemas.microsoft.com/office/drawing/2014/main" id="{FAD68A0C-A077-4C0B-A3D4-E8276AFAE7B2}"/>
              </a:ext>
            </a:extLst>
          </p:cNvPr>
          <p:cNvSpPr/>
          <p:nvPr/>
        </p:nvSpPr>
        <p:spPr bwMode="ltGray">
          <a:xfrm>
            <a:off x="942907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Text Placeholder 6">
            <a:extLst>
              <a:ext uri="{FF2B5EF4-FFF2-40B4-BE49-F238E27FC236}">
                <a16:creationId xmlns:a16="http://schemas.microsoft.com/office/drawing/2014/main" id="{5A984196-E2A8-4218-BA74-22E2B3D55902}"/>
              </a:ext>
            </a:extLst>
          </p:cNvPr>
          <p:cNvSpPr>
            <a:spLocks noGrp="1"/>
          </p:cNvSpPr>
          <p:nvPr>
            <p:ph type="body" sz="quarter" idx="20"/>
          </p:nvPr>
        </p:nvSpPr>
        <p:spPr>
          <a:xfrm>
            <a:off x="9104548"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3">
            <a:extLst>
              <a:ext uri="{FF2B5EF4-FFF2-40B4-BE49-F238E27FC236}">
                <a16:creationId xmlns:a16="http://schemas.microsoft.com/office/drawing/2014/main" id="{47BFA288-531F-4061-A1A5-7C3E2EFC44C5}"/>
              </a:ext>
            </a:extLst>
          </p:cNvPr>
          <p:cNvSpPr>
            <a:spLocks noGrp="1"/>
          </p:cNvSpPr>
          <p:nvPr>
            <p:ph sz="quarter" idx="21" hasCustomPrompt="1"/>
          </p:nvPr>
        </p:nvSpPr>
        <p:spPr bwMode="auto">
          <a:xfrm>
            <a:off x="974862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5" name="Text Placeholder 8">
            <a:extLst>
              <a:ext uri="{FF2B5EF4-FFF2-40B4-BE49-F238E27FC236}">
                <a16:creationId xmlns:a16="http://schemas.microsoft.com/office/drawing/2014/main" id="{627A0019-47E2-B80E-EEBB-8446DF619B19}"/>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4ABD33E4-42FD-1321-D627-964D6246410B}"/>
              </a:ext>
            </a:extLst>
          </p:cNvPr>
          <p:cNvSpPr>
            <a:spLocks noGrp="1"/>
          </p:cNvSpPr>
          <p:nvPr>
            <p:ph type="dt" sz="half" idx="22"/>
          </p:nvPr>
        </p:nvSpPr>
        <p:spPr/>
        <p:txBody>
          <a:bodyPr/>
          <a:lstStyle/>
          <a:p>
            <a:fld id="{AE4045D4-D4F5-488E-A4E0-58984317F820}" type="datetime2">
              <a:rPr lang="en-US" smtClean="0"/>
              <a:t>Friday, August 4, 2023</a:t>
            </a:fld>
            <a:endParaRPr lang="en-US" dirty="0"/>
          </a:p>
        </p:txBody>
      </p:sp>
      <p:sp>
        <p:nvSpPr>
          <p:cNvPr id="4" name="Footer Placeholder 3">
            <a:extLst>
              <a:ext uri="{FF2B5EF4-FFF2-40B4-BE49-F238E27FC236}">
                <a16:creationId xmlns:a16="http://schemas.microsoft.com/office/drawing/2014/main" id="{F8229750-B6FE-0D88-A455-12E0DC52231F}"/>
              </a:ext>
            </a:extLst>
          </p:cNvPr>
          <p:cNvSpPr>
            <a:spLocks noGrp="1"/>
          </p:cNvSpPr>
          <p:nvPr>
            <p:ph type="ftr" sz="quarter" idx="23"/>
          </p:nvPr>
        </p:nvSpPr>
        <p:spPr/>
        <p:txBody>
          <a:bodyPr/>
          <a:lstStyle/>
          <a:p>
            <a:endParaRPr lang="en-US" dirty="0"/>
          </a:p>
        </p:txBody>
      </p:sp>
      <p:sp>
        <p:nvSpPr>
          <p:cNvPr id="5" name="Slide Number Placeholder 4">
            <a:extLst>
              <a:ext uri="{FF2B5EF4-FFF2-40B4-BE49-F238E27FC236}">
                <a16:creationId xmlns:a16="http://schemas.microsoft.com/office/drawing/2014/main" id="{2595AB14-5C54-35A3-83AA-014175D5B0D2}"/>
              </a:ext>
            </a:extLst>
          </p:cNvPr>
          <p:cNvSpPr>
            <a:spLocks noGrp="1"/>
          </p:cNvSpPr>
          <p:nvPr>
            <p:ph type="sldNum" sz="quarter" idx="24"/>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330187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st - 5 Item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684AD475-2E90-D08A-F84A-8057CE995793}"/>
              </a:ext>
            </a:extLst>
          </p:cNvPr>
          <p:cNvSpPr/>
          <p:nvPr/>
        </p:nvSpPr>
        <p:spPr>
          <a:xfrm>
            <a:off x="7633191"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Oval 27">
            <a:extLst>
              <a:ext uri="{FF2B5EF4-FFF2-40B4-BE49-F238E27FC236}">
                <a16:creationId xmlns:a16="http://schemas.microsoft.com/office/drawing/2014/main" id="{C058F790-6D2F-B971-1884-7C8ADAFE309A}"/>
              </a:ext>
            </a:extLst>
          </p:cNvPr>
          <p:cNvSpPr/>
          <p:nvPr/>
        </p:nvSpPr>
        <p:spPr>
          <a:xfrm>
            <a:off x="9951127"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Oval 74">
            <a:extLst>
              <a:ext uri="{FF2B5EF4-FFF2-40B4-BE49-F238E27FC236}">
                <a16:creationId xmlns:a16="http://schemas.microsoft.com/office/drawing/2014/main" id="{1DFB3745-F199-4A95-9A9A-A1E4E58B2E0C}"/>
              </a:ext>
            </a:extLst>
          </p:cNvPr>
          <p:cNvSpPr/>
          <p:nvPr/>
        </p:nvSpPr>
        <p:spPr>
          <a:xfrm>
            <a:off x="2998920"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Oval 75">
            <a:extLst>
              <a:ext uri="{FF2B5EF4-FFF2-40B4-BE49-F238E27FC236}">
                <a16:creationId xmlns:a16="http://schemas.microsoft.com/office/drawing/2014/main" id="{EA5F110C-71C1-4BD9-9DB0-D18318D7A718}"/>
              </a:ext>
            </a:extLst>
          </p:cNvPr>
          <p:cNvSpPr/>
          <p:nvPr/>
        </p:nvSpPr>
        <p:spPr>
          <a:xfrm>
            <a:off x="5315255"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4" name="Oval 73">
            <a:extLst>
              <a:ext uri="{FF2B5EF4-FFF2-40B4-BE49-F238E27FC236}">
                <a16:creationId xmlns:a16="http://schemas.microsoft.com/office/drawing/2014/main" id="{CCA180BE-4BCE-48DD-A7CA-2B95F98C4F74}"/>
              </a:ext>
            </a:extLst>
          </p:cNvPr>
          <p:cNvSpPr/>
          <p:nvPr/>
        </p:nvSpPr>
        <p:spPr>
          <a:xfrm>
            <a:off x="680984"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62506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88965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53" name="Oval 52">
            <a:extLst>
              <a:ext uri="{FF2B5EF4-FFF2-40B4-BE49-F238E27FC236}">
                <a16:creationId xmlns:a16="http://schemas.microsoft.com/office/drawing/2014/main" id="{8A494814-AE80-411C-8A50-FD91EF543E8F}"/>
              </a:ext>
            </a:extLst>
          </p:cNvPr>
          <p:cNvSpPr/>
          <p:nvPr/>
        </p:nvSpPr>
        <p:spPr bwMode="ltGray">
          <a:xfrm>
            <a:off x="5260941"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Text Placeholder 6">
            <a:extLst>
              <a:ext uri="{FF2B5EF4-FFF2-40B4-BE49-F238E27FC236}">
                <a16:creationId xmlns:a16="http://schemas.microsoft.com/office/drawing/2014/main" id="{8A1C1511-4282-47F8-B05A-F43790E01C07}"/>
              </a:ext>
            </a:extLst>
          </p:cNvPr>
          <p:cNvSpPr>
            <a:spLocks noGrp="1"/>
          </p:cNvSpPr>
          <p:nvPr>
            <p:ph type="body" sz="quarter" idx="16"/>
          </p:nvPr>
        </p:nvSpPr>
        <p:spPr>
          <a:xfrm>
            <a:off x="5054974"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Content Placeholder 23">
            <a:extLst>
              <a:ext uri="{FF2B5EF4-FFF2-40B4-BE49-F238E27FC236}">
                <a16:creationId xmlns:a16="http://schemas.microsoft.com/office/drawing/2014/main" id="{F7C62DA6-E4B5-4FF4-9CCE-2A7F283366EC}"/>
              </a:ext>
            </a:extLst>
          </p:cNvPr>
          <p:cNvSpPr>
            <a:spLocks noGrp="1"/>
          </p:cNvSpPr>
          <p:nvPr>
            <p:ph sz="quarter" idx="17" hasCustomPrompt="1"/>
          </p:nvPr>
        </p:nvSpPr>
        <p:spPr bwMode="auto">
          <a:xfrm>
            <a:off x="5525531"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59" name="Oval 58">
            <a:extLst>
              <a:ext uri="{FF2B5EF4-FFF2-40B4-BE49-F238E27FC236}">
                <a16:creationId xmlns:a16="http://schemas.microsoft.com/office/drawing/2014/main" id="{E263A0E7-3DC6-45D3-8B40-C5B7FADB3EF6}"/>
              </a:ext>
            </a:extLst>
          </p:cNvPr>
          <p:cNvSpPr/>
          <p:nvPr/>
        </p:nvSpPr>
        <p:spPr bwMode="ltGray">
          <a:xfrm>
            <a:off x="294300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6">
            <a:extLst>
              <a:ext uri="{FF2B5EF4-FFF2-40B4-BE49-F238E27FC236}">
                <a16:creationId xmlns:a16="http://schemas.microsoft.com/office/drawing/2014/main" id="{A83D79E2-E77B-4FAC-A429-9E8A181ED78B}"/>
              </a:ext>
            </a:extLst>
          </p:cNvPr>
          <p:cNvSpPr>
            <a:spLocks noGrp="1"/>
          </p:cNvSpPr>
          <p:nvPr>
            <p:ph type="body" sz="quarter" idx="18"/>
          </p:nvPr>
        </p:nvSpPr>
        <p:spPr>
          <a:xfrm>
            <a:off x="273703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Content Placeholder 23">
            <a:extLst>
              <a:ext uri="{FF2B5EF4-FFF2-40B4-BE49-F238E27FC236}">
                <a16:creationId xmlns:a16="http://schemas.microsoft.com/office/drawing/2014/main" id="{50F9707B-F42F-461E-8406-79A2739D3435}"/>
              </a:ext>
            </a:extLst>
          </p:cNvPr>
          <p:cNvSpPr>
            <a:spLocks noGrp="1"/>
          </p:cNvSpPr>
          <p:nvPr>
            <p:ph sz="quarter" idx="19" hasCustomPrompt="1"/>
          </p:nvPr>
        </p:nvSpPr>
        <p:spPr bwMode="auto">
          <a:xfrm>
            <a:off x="320759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68" name="Oval 67">
            <a:extLst>
              <a:ext uri="{FF2B5EF4-FFF2-40B4-BE49-F238E27FC236}">
                <a16:creationId xmlns:a16="http://schemas.microsoft.com/office/drawing/2014/main" id="{92FFAB4C-339C-4514-A0B2-D0000B52830F}"/>
              </a:ext>
            </a:extLst>
          </p:cNvPr>
          <p:cNvSpPr/>
          <p:nvPr/>
        </p:nvSpPr>
        <p:spPr bwMode="ltGray">
          <a:xfrm>
            <a:off x="757887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Text Placeholder 6">
            <a:extLst>
              <a:ext uri="{FF2B5EF4-FFF2-40B4-BE49-F238E27FC236}">
                <a16:creationId xmlns:a16="http://schemas.microsoft.com/office/drawing/2014/main" id="{E82431DB-5C77-4D1E-81C9-4D27B5347E9A}"/>
              </a:ext>
            </a:extLst>
          </p:cNvPr>
          <p:cNvSpPr>
            <a:spLocks noGrp="1"/>
          </p:cNvSpPr>
          <p:nvPr>
            <p:ph type="body" sz="quarter" idx="20"/>
          </p:nvPr>
        </p:nvSpPr>
        <p:spPr>
          <a:xfrm>
            <a:off x="737291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Content Placeholder 23">
            <a:extLst>
              <a:ext uri="{FF2B5EF4-FFF2-40B4-BE49-F238E27FC236}">
                <a16:creationId xmlns:a16="http://schemas.microsoft.com/office/drawing/2014/main" id="{965F9246-5B9C-40B2-A477-C76A74ECF7DA}"/>
              </a:ext>
            </a:extLst>
          </p:cNvPr>
          <p:cNvSpPr>
            <a:spLocks noGrp="1"/>
          </p:cNvSpPr>
          <p:nvPr>
            <p:ph sz="quarter" idx="21" hasCustomPrompt="1"/>
          </p:nvPr>
        </p:nvSpPr>
        <p:spPr bwMode="auto">
          <a:xfrm>
            <a:off x="784346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71" name="Oval 70">
            <a:extLst>
              <a:ext uri="{FF2B5EF4-FFF2-40B4-BE49-F238E27FC236}">
                <a16:creationId xmlns:a16="http://schemas.microsoft.com/office/drawing/2014/main" id="{97A65DAC-44D5-45D6-AE32-0568FC352BF4}"/>
              </a:ext>
            </a:extLst>
          </p:cNvPr>
          <p:cNvSpPr/>
          <p:nvPr/>
        </p:nvSpPr>
        <p:spPr bwMode="ltGray">
          <a:xfrm>
            <a:off x="989681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Text Placeholder 6">
            <a:extLst>
              <a:ext uri="{FF2B5EF4-FFF2-40B4-BE49-F238E27FC236}">
                <a16:creationId xmlns:a16="http://schemas.microsoft.com/office/drawing/2014/main" id="{DB5C6144-E5A3-4F6F-AD50-CB289C9A598A}"/>
              </a:ext>
            </a:extLst>
          </p:cNvPr>
          <p:cNvSpPr>
            <a:spLocks noGrp="1"/>
          </p:cNvSpPr>
          <p:nvPr>
            <p:ph type="body" sz="quarter" idx="22"/>
          </p:nvPr>
        </p:nvSpPr>
        <p:spPr>
          <a:xfrm>
            <a:off x="969084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Content Placeholder 23">
            <a:extLst>
              <a:ext uri="{FF2B5EF4-FFF2-40B4-BE49-F238E27FC236}">
                <a16:creationId xmlns:a16="http://schemas.microsoft.com/office/drawing/2014/main" id="{680645FE-E20E-4FE3-A393-A02B8885856C}"/>
              </a:ext>
            </a:extLst>
          </p:cNvPr>
          <p:cNvSpPr>
            <a:spLocks noGrp="1"/>
          </p:cNvSpPr>
          <p:nvPr>
            <p:ph sz="quarter" idx="23" hasCustomPrompt="1"/>
          </p:nvPr>
        </p:nvSpPr>
        <p:spPr bwMode="auto">
          <a:xfrm>
            <a:off x="1016140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&lt;#&gt;, image, icon</a:t>
            </a:r>
          </a:p>
        </p:txBody>
      </p:sp>
      <p:sp>
        <p:nvSpPr>
          <p:cNvPr id="29" name="Text Placeholder 8">
            <a:extLst>
              <a:ext uri="{FF2B5EF4-FFF2-40B4-BE49-F238E27FC236}">
                <a16:creationId xmlns:a16="http://schemas.microsoft.com/office/drawing/2014/main" id="{DAA1AE91-0256-E66C-A5C4-1E5DD59B79B1}"/>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652D38C4-610A-899C-255A-E59A9EEAADDA}"/>
              </a:ext>
            </a:extLst>
          </p:cNvPr>
          <p:cNvSpPr>
            <a:spLocks noGrp="1"/>
          </p:cNvSpPr>
          <p:nvPr>
            <p:ph type="dt" sz="half" idx="24"/>
          </p:nvPr>
        </p:nvSpPr>
        <p:spPr/>
        <p:txBody>
          <a:bodyPr/>
          <a:lstStyle/>
          <a:p>
            <a:fld id="{9899722D-045B-49DA-BE92-E95D1134CC1E}" type="datetime2">
              <a:rPr lang="en-US" smtClean="0"/>
              <a:t>Friday, August 4, 2023</a:t>
            </a:fld>
            <a:endParaRPr lang="en-US" dirty="0"/>
          </a:p>
        </p:txBody>
      </p:sp>
      <p:sp>
        <p:nvSpPr>
          <p:cNvPr id="4" name="Footer Placeholder 3">
            <a:extLst>
              <a:ext uri="{FF2B5EF4-FFF2-40B4-BE49-F238E27FC236}">
                <a16:creationId xmlns:a16="http://schemas.microsoft.com/office/drawing/2014/main" id="{A1AD0F01-0323-4B8E-BE32-4F4AF13095F1}"/>
              </a:ext>
            </a:extLst>
          </p:cNvPr>
          <p:cNvSpPr>
            <a:spLocks noGrp="1"/>
          </p:cNvSpPr>
          <p:nvPr>
            <p:ph type="ftr" sz="quarter" idx="25"/>
          </p:nvPr>
        </p:nvSpPr>
        <p:spPr/>
        <p:txBody>
          <a:bodyPr/>
          <a:lstStyle/>
          <a:p>
            <a:endParaRPr lang="en-US" dirty="0"/>
          </a:p>
        </p:txBody>
      </p:sp>
      <p:sp>
        <p:nvSpPr>
          <p:cNvPr id="5" name="Slide Number Placeholder 4">
            <a:extLst>
              <a:ext uri="{FF2B5EF4-FFF2-40B4-BE49-F238E27FC236}">
                <a16:creationId xmlns:a16="http://schemas.microsoft.com/office/drawing/2014/main" id="{DC82364D-32D0-4AD6-BE2F-3E81BE6DE9A0}"/>
              </a:ext>
            </a:extLst>
          </p:cNvPr>
          <p:cNvSpPr>
            <a:spLocks noGrp="1"/>
          </p:cNvSpPr>
          <p:nvPr>
            <p:ph type="sldNum" sz="quarter" idx="2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32889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WOT">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077C2CD7-5D01-4FDE-B1FD-7C07AAC736B7}"/>
              </a:ext>
            </a:extLst>
          </p:cNvPr>
          <p:cNvSpPr/>
          <p:nvPr/>
        </p:nvSpPr>
        <p:spPr bwMode="gray">
          <a:xfrm>
            <a:off x="1129553"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F765884-4330-44CB-8AA6-EA4AA54F83FF}"/>
              </a:ext>
            </a:extLst>
          </p:cNvPr>
          <p:cNvSpPr/>
          <p:nvPr/>
        </p:nvSpPr>
        <p:spPr bwMode="gray">
          <a:xfrm>
            <a:off x="1129553"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a:extLst>
              <a:ext uri="{FF2B5EF4-FFF2-40B4-BE49-F238E27FC236}">
                <a16:creationId xmlns:a16="http://schemas.microsoft.com/office/drawing/2014/main" id="{62DD276E-170F-4D43-9664-F8DA45DBC8C3}"/>
              </a:ext>
            </a:extLst>
          </p:cNvPr>
          <p:cNvSpPr/>
          <p:nvPr/>
        </p:nvSpPr>
        <p:spPr bwMode="gray">
          <a:xfrm>
            <a:off x="6550957"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6C52F7F4-0236-417E-9BAB-EF645BA4937B}"/>
              </a:ext>
            </a:extLst>
          </p:cNvPr>
          <p:cNvSpPr/>
          <p:nvPr/>
        </p:nvSpPr>
        <p:spPr bwMode="gray">
          <a:xfrm>
            <a:off x="6550957"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32C2-E047-4E79-B2A3-5CE497BF39C4}"/>
              </a:ext>
            </a:extLst>
          </p:cNvPr>
          <p:cNvSpPr>
            <a:spLocks noGrp="1"/>
          </p:cNvSpPr>
          <p:nvPr>
            <p:ph type="title"/>
          </p:nvPr>
        </p:nvSpPr>
        <p:spPr/>
        <p:txBody>
          <a:bodyPr/>
          <a:lstStyle/>
          <a:p>
            <a:r>
              <a:rPr lang="en-US"/>
              <a:t>Click to edit Master title style</a:t>
            </a:r>
          </a:p>
        </p:txBody>
      </p:sp>
      <p:sp>
        <p:nvSpPr>
          <p:cNvPr id="6" name="Text Placeholder 6">
            <a:extLst>
              <a:ext uri="{FF2B5EF4-FFF2-40B4-BE49-F238E27FC236}">
                <a16:creationId xmlns:a16="http://schemas.microsoft.com/office/drawing/2014/main" id="{E5A85D14-A08D-470E-A39C-5D48EA86449E}"/>
              </a:ext>
            </a:extLst>
          </p:cNvPr>
          <p:cNvSpPr>
            <a:spLocks noGrp="1"/>
          </p:cNvSpPr>
          <p:nvPr>
            <p:ph type="body" sz="quarter" idx="13"/>
          </p:nvPr>
        </p:nvSpPr>
        <p:spPr>
          <a:xfrm>
            <a:off x="1129553"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54947176-2C01-4819-9137-AFA7560D62B3}"/>
              </a:ext>
            </a:extLst>
          </p:cNvPr>
          <p:cNvSpPr>
            <a:spLocks noGrp="1"/>
          </p:cNvSpPr>
          <p:nvPr>
            <p:ph type="body" sz="quarter" idx="14"/>
          </p:nvPr>
        </p:nvSpPr>
        <p:spPr>
          <a:xfrm>
            <a:off x="1129553"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027EED86-B105-43F0-A5AF-69C6D6F621D0}"/>
              </a:ext>
            </a:extLst>
          </p:cNvPr>
          <p:cNvSpPr>
            <a:spLocks noGrp="1"/>
          </p:cNvSpPr>
          <p:nvPr>
            <p:ph type="body" sz="quarter" idx="15"/>
          </p:nvPr>
        </p:nvSpPr>
        <p:spPr>
          <a:xfrm>
            <a:off x="6550957"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980C9828-E85D-41F7-8CA0-39FE4F1FD1E4}"/>
              </a:ext>
            </a:extLst>
          </p:cNvPr>
          <p:cNvSpPr>
            <a:spLocks noGrp="1"/>
          </p:cNvSpPr>
          <p:nvPr>
            <p:ph type="body" sz="quarter" idx="16"/>
          </p:nvPr>
        </p:nvSpPr>
        <p:spPr>
          <a:xfrm>
            <a:off x="6550957"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CF01A7B7-6316-4FEB-A387-385B09CD341C}"/>
              </a:ext>
            </a:extLst>
          </p:cNvPr>
          <p:cNvSpPr>
            <a:spLocks noGrp="1"/>
          </p:cNvSpPr>
          <p:nvPr>
            <p:ph type="body" sz="quarter" idx="18" hasCustomPrompt="1"/>
          </p:nvPr>
        </p:nvSpPr>
        <p:spPr bwMode="ltGray">
          <a:xfrm>
            <a:off x="1203512"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Strengths</a:t>
            </a:r>
          </a:p>
        </p:txBody>
      </p:sp>
      <p:sp>
        <p:nvSpPr>
          <p:cNvPr id="13" name="Text Placeholder 6">
            <a:extLst>
              <a:ext uri="{FF2B5EF4-FFF2-40B4-BE49-F238E27FC236}">
                <a16:creationId xmlns:a16="http://schemas.microsoft.com/office/drawing/2014/main" id="{6A57E3A5-5982-4011-B7BF-0689D8BB446A}"/>
              </a:ext>
            </a:extLst>
          </p:cNvPr>
          <p:cNvSpPr>
            <a:spLocks noGrp="1"/>
          </p:cNvSpPr>
          <p:nvPr>
            <p:ph type="body" sz="quarter" idx="19" hasCustomPrompt="1"/>
          </p:nvPr>
        </p:nvSpPr>
        <p:spPr bwMode="ltGray">
          <a:xfrm>
            <a:off x="6624916"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Weaknesses</a:t>
            </a:r>
          </a:p>
        </p:txBody>
      </p:sp>
      <p:sp>
        <p:nvSpPr>
          <p:cNvPr id="14" name="Text Placeholder 6">
            <a:extLst>
              <a:ext uri="{FF2B5EF4-FFF2-40B4-BE49-F238E27FC236}">
                <a16:creationId xmlns:a16="http://schemas.microsoft.com/office/drawing/2014/main" id="{210B7902-669B-43E5-9A2F-A033B2CBD6A5}"/>
              </a:ext>
            </a:extLst>
          </p:cNvPr>
          <p:cNvSpPr>
            <a:spLocks noGrp="1"/>
          </p:cNvSpPr>
          <p:nvPr>
            <p:ph type="body" sz="quarter" idx="20" hasCustomPrompt="1"/>
          </p:nvPr>
        </p:nvSpPr>
        <p:spPr bwMode="ltGray">
          <a:xfrm>
            <a:off x="1203512"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Opportunities</a:t>
            </a:r>
          </a:p>
        </p:txBody>
      </p:sp>
      <p:sp>
        <p:nvSpPr>
          <p:cNvPr id="15" name="Text Placeholder 6">
            <a:extLst>
              <a:ext uri="{FF2B5EF4-FFF2-40B4-BE49-F238E27FC236}">
                <a16:creationId xmlns:a16="http://schemas.microsoft.com/office/drawing/2014/main" id="{5AA0F487-7BA5-41BB-A0DA-2CCC68AF575D}"/>
              </a:ext>
            </a:extLst>
          </p:cNvPr>
          <p:cNvSpPr>
            <a:spLocks noGrp="1"/>
          </p:cNvSpPr>
          <p:nvPr>
            <p:ph type="body" sz="quarter" idx="21" hasCustomPrompt="1"/>
          </p:nvPr>
        </p:nvSpPr>
        <p:spPr bwMode="ltGray">
          <a:xfrm>
            <a:off x="6624916"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Threats</a:t>
            </a:r>
          </a:p>
        </p:txBody>
      </p:sp>
      <p:sp>
        <p:nvSpPr>
          <p:cNvPr id="21" name="Text Placeholder 8">
            <a:extLst>
              <a:ext uri="{FF2B5EF4-FFF2-40B4-BE49-F238E27FC236}">
                <a16:creationId xmlns:a16="http://schemas.microsoft.com/office/drawing/2014/main" id="{F7EB0279-6EE4-620C-C137-55029562138C}"/>
              </a:ext>
            </a:extLst>
          </p:cNvPr>
          <p:cNvSpPr>
            <a:spLocks noGrp="1"/>
          </p:cNvSpPr>
          <p:nvPr>
            <p:ph type="body" sz="quarter" idx="25"/>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Date Placeholder 9">
            <a:extLst>
              <a:ext uri="{FF2B5EF4-FFF2-40B4-BE49-F238E27FC236}">
                <a16:creationId xmlns:a16="http://schemas.microsoft.com/office/drawing/2014/main" id="{0DFADF9D-96BF-E4CE-A31D-6A41C17ECD45}"/>
              </a:ext>
            </a:extLst>
          </p:cNvPr>
          <p:cNvSpPr>
            <a:spLocks noGrp="1"/>
          </p:cNvSpPr>
          <p:nvPr>
            <p:ph type="dt" sz="half" idx="26"/>
          </p:nvPr>
        </p:nvSpPr>
        <p:spPr/>
        <p:txBody>
          <a:bodyPr/>
          <a:lstStyle/>
          <a:p>
            <a:fld id="{B1C89C1F-2754-4C8B-828E-94096F1AA42A}" type="datetime2">
              <a:rPr lang="en-US" smtClean="0"/>
              <a:t>Friday, August 4, 2023</a:t>
            </a:fld>
            <a:endParaRPr lang="en-US" dirty="0"/>
          </a:p>
        </p:txBody>
      </p:sp>
      <p:sp>
        <p:nvSpPr>
          <p:cNvPr id="11" name="Footer Placeholder 10">
            <a:extLst>
              <a:ext uri="{FF2B5EF4-FFF2-40B4-BE49-F238E27FC236}">
                <a16:creationId xmlns:a16="http://schemas.microsoft.com/office/drawing/2014/main" id="{2A871225-9443-3CFF-F727-4D7CAECE4969}"/>
              </a:ext>
            </a:extLst>
          </p:cNvPr>
          <p:cNvSpPr>
            <a:spLocks noGrp="1"/>
          </p:cNvSpPr>
          <p:nvPr>
            <p:ph type="ftr" sz="quarter" idx="27"/>
          </p:nvPr>
        </p:nvSpPr>
        <p:spPr/>
        <p:txBody>
          <a:bodyPr/>
          <a:lstStyle/>
          <a:p>
            <a:endParaRPr lang="en-US" dirty="0"/>
          </a:p>
        </p:txBody>
      </p:sp>
      <p:sp>
        <p:nvSpPr>
          <p:cNvPr id="16" name="Slide Number Placeholder 15">
            <a:extLst>
              <a:ext uri="{FF2B5EF4-FFF2-40B4-BE49-F238E27FC236}">
                <a16:creationId xmlns:a16="http://schemas.microsoft.com/office/drawing/2014/main" id="{75DF565D-96C5-1421-77C4-E2A89456679B}"/>
              </a:ext>
            </a:extLst>
          </p:cNvPr>
          <p:cNvSpPr>
            <a:spLocks noGrp="1"/>
          </p:cNvSpPr>
          <p:nvPr>
            <p:ph type="sldNum" sz="quarter" idx="28"/>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1389677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B8B3-FF03-C241-FD92-A8775089B2E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650709-4D4A-14C1-CA04-467B52E7FCB3}"/>
              </a:ext>
            </a:extLst>
          </p:cNvPr>
          <p:cNvSpPr>
            <a:spLocks noGrp="1"/>
          </p:cNvSpPr>
          <p:nvPr>
            <p:ph type="sldNum" sz="quarter" idx="10"/>
          </p:nvPr>
        </p:nvSpPr>
        <p:spPr/>
        <p:txBody>
          <a:bodyPr/>
          <a:lstStyle/>
          <a:p>
            <a:fld id="{436DF479-7476-4076-86FD-1C41B7E33810}" type="slidenum">
              <a:rPr lang="en-US" smtClean="0"/>
              <a:pPr/>
              <a:t>‹#›</a:t>
            </a:fld>
            <a:r>
              <a:rPr lang="en-US"/>
              <a:t>     │</a:t>
            </a:r>
            <a:endParaRPr lang="en-US" dirty="0"/>
          </a:p>
        </p:txBody>
      </p:sp>
      <p:sp>
        <p:nvSpPr>
          <p:cNvPr id="4" name="Date Placeholder 3">
            <a:extLst>
              <a:ext uri="{FF2B5EF4-FFF2-40B4-BE49-F238E27FC236}">
                <a16:creationId xmlns:a16="http://schemas.microsoft.com/office/drawing/2014/main" id="{DFA80182-983D-201F-3ECE-01A75513DFF2}"/>
              </a:ext>
            </a:extLst>
          </p:cNvPr>
          <p:cNvSpPr>
            <a:spLocks noGrp="1"/>
          </p:cNvSpPr>
          <p:nvPr>
            <p:ph type="dt" sz="half" idx="11"/>
          </p:nvPr>
        </p:nvSpPr>
        <p:spPr/>
        <p:txBody>
          <a:bodyPr/>
          <a:lstStyle/>
          <a:p>
            <a:fld id="{D059D0DB-CEB3-4CEE-B31B-221D954110D8}" type="datetime2">
              <a:rPr lang="en-US" smtClean="0"/>
              <a:t>Friday, August 4, 2023</a:t>
            </a:fld>
            <a:endParaRPr lang="en-US" dirty="0"/>
          </a:p>
        </p:txBody>
      </p:sp>
      <p:sp>
        <p:nvSpPr>
          <p:cNvPr id="5" name="Footer Placeholder 4">
            <a:extLst>
              <a:ext uri="{FF2B5EF4-FFF2-40B4-BE49-F238E27FC236}">
                <a16:creationId xmlns:a16="http://schemas.microsoft.com/office/drawing/2014/main" id="{1A6F4F01-84B4-01AE-673A-65FE4BCFD0AE}"/>
              </a:ext>
            </a:extLst>
          </p:cNvPr>
          <p:cNvSpPr>
            <a:spLocks noGrp="1"/>
          </p:cNvSpPr>
          <p:nvPr>
            <p:ph type="ftr" sz="quarter" idx="12"/>
          </p:nvPr>
        </p:nvSpPr>
        <p:spPr/>
        <p:txBody>
          <a:bodyPr/>
          <a:lstStyle/>
          <a:p>
            <a:endParaRPr lang="en-US" dirty="0"/>
          </a:p>
        </p:txBody>
      </p:sp>
      <p:sp>
        <p:nvSpPr>
          <p:cNvPr id="6" name="Text Placeholder 5">
            <a:extLst>
              <a:ext uri="{FF2B5EF4-FFF2-40B4-BE49-F238E27FC236}">
                <a16:creationId xmlns:a16="http://schemas.microsoft.com/office/drawing/2014/main" id="{CC0801DA-2D79-A22D-379B-8E985701C1D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Rectangle 1">
            <a:extLst>
              <a:ext uri="{FF2B5EF4-FFF2-40B4-BE49-F238E27FC236}">
                <a16:creationId xmlns:a16="http://schemas.microsoft.com/office/drawing/2014/main" id="{49E9208A-9486-3E59-319C-C4568E51AE67}"/>
              </a:ext>
            </a:extLst>
          </p:cNvPr>
          <p:cNvSpPr/>
          <p:nvPr userDrawn="1"/>
        </p:nvSpPr>
        <p:spPr bwMode="gray">
          <a:xfrm>
            <a:off x="433478"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B6531DAE-D42D-C1BF-F596-426E61F20ECC}"/>
              </a:ext>
            </a:extLst>
          </p:cNvPr>
          <p:cNvSpPr/>
          <p:nvPr userDrawn="1"/>
        </p:nvSpPr>
        <p:spPr bwMode="gray">
          <a:xfrm>
            <a:off x="419101" y="461242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C56D38CC-A991-7033-3840-3357225DA745}"/>
              </a:ext>
            </a:extLst>
          </p:cNvPr>
          <p:cNvSpPr/>
          <p:nvPr userDrawn="1"/>
        </p:nvSpPr>
        <p:spPr bwMode="gray">
          <a:xfrm>
            <a:off x="4314044"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C1411F23-AC02-9AC8-F091-300C493FC2DC}"/>
              </a:ext>
            </a:extLst>
          </p:cNvPr>
          <p:cNvSpPr/>
          <p:nvPr userDrawn="1"/>
        </p:nvSpPr>
        <p:spPr bwMode="gray">
          <a:xfrm>
            <a:off x="8194611" y="1509837"/>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188E3657-79D0-7E7A-48F3-2028F235E09A}"/>
              </a:ext>
            </a:extLst>
          </p:cNvPr>
          <p:cNvSpPr>
            <a:spLocks noGrp="1"/>
          </p:cNvSpPr>
          <p:nvPr>
            <p:ph type="body" sz="quarter" idx="13"/>
          </p:nvPr>
        </p:nvSpPr>
        <p:spPr>
          <a:xfrm>
            <a:off x="433479" y="1967885"/>
            <a:ext cx="3637928"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E82B36F9-C8F0-8760-01BC-EEEF00B1AAF4}"/>
              </a:ext>
            </a:extLst>
          </p:cNvPr>
          <p:cNvSpPr>
            <a:spLocks noGrp="1"/>
          </p:cNvSpPr>
          <p:nvPr>
            <p:ph type="body" sz="quarter" idx="14"/>
          </p:nvPr>
        </p:nvSpPr>
        <p:spPr>
          <a:xfrm>
            <a:off x="419101" y="5068511"/>
            <a:ext cx="11353797" cy="1118779"/>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FEFE0A77-13C6-93D2-8F53-8E02E9FA4C12}"/>
              </a:ext>
            </a:extLst>
          </p:cNvPr>
          <p:cNvSpPr>
            <a:spLocks noGrp="1"/>
          </p:cNvSpPr>
          <p:nvPr>
            <p:ph type="body" sz="quarter" idx="15"/>
          </p:nvPr>
        </p:nvSpPr>
        <p:spPr>
          <a:xfrm>
            <a:off x="4314044" y="1967885"/>
            <a:ext cx="3637929"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6">
            <a:extLst>
              <a:ext uri="{FF2B5EF4-FFF2-40B4-BE49-F238E27FC236}">
                <a16:creationId xmlns:a16="http://schemas.microsoft.com/office/drawing/2014/main" id="{296740BF-433C-12C1-FEB0-B7FEFB5C3B77}"/>
              </a:ext>
            </a:extLst>
          </p:cNvPr>
          <p:cNvSpPr>
            <a:spLocks noGrp="1"/>
          </p:cNvSpPr>
          <p:nvPr>
            <p:ph type="body" sz="quarter" idx="16"/>
          </p:nvPr>
        </p:nvSpPr>
        <p:spPr>
          <a:xfrm>
            <a:off x="8194611" y="1965924"/>
            <a:ext cx="3578290"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a:extLst>
              <a:ext uri="{FF2B5EF4-FFF2-40B4-BE49-F238E27FC236}">
                <a16:creationId xmlns:a16="http://schemas.microsoft.com/office/drawing/2014/main" id="{53F8DB35-4ADE-24EB-BB90-0560FB10EDCD}"/>
              </a:ext>
            </a:extLst>
          </p:cNvPr>
          <p:cNvSpPr>
            <a:spLocks noGrp="1"/>
          </p:cNvSpPr>
          <p:nvPr>
            <p:ph type="body" sz="quarter" idx="18" hasCustomPrompt="1"/>
          </p:nvPr>
        </p:nvSpPr>
        <p:spPr bwMode="ltGray">
          <a:xfrm>
            <a:off x="507437" y="1506199"/>
            <a:ext cx="357829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Situation</a:t>
            </a:r>
          </a:p>
        </p:txBody>
      </p:sp>
      <p:sp>
        <p:nvSpPr>
          <p:cNvPr id="16" name="Text Placeholder 6">
            <a:extLst>
              <a:ext uri="{FF2B5EF4-FFF2-40B4-BE49-F238E27FC236}">
                <a16:creationId xmlns:a16="http://schemas.microsoft.com/office/drawing/2014/main" id="{61802E7C-E061-5EA2-B679-D130CB498D94}"/>
              </a:ext>
            </a:extLst>
          </p:cNvPr>
          <p:cNvSpPr>
            <a:spLocks noGrp="1"/>
          </p:cNvSpPr>
          <p:nvPr>
            <p:ph type="body" sz="quarter" idx="20" hasCustomPrompt="1"/>
          </p:nvPr>
        </p:nvSpPr>
        <p:spPr bwMode="ltGray">
          <a:xfrm>
            <a:off x="4388002" y="1506199"/>
            <a:ext cx="3578291"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Background</a:t>
            </a:r>
          </a:p>
        </p:txBody>
      </p:sp>
      <p:sp>
        <p:nvSpPr>
          <p:cNvPr id="17" name="Text Placeholder 6">
            <a:extLst>
              <a:ext uri="{FF2B5EF4-FFF2-40B4-BE49-F238E27FC236}">
                <a16:creationId xmlns:a16="http://schemas.microsoft.com/office/drawing/2014/main" id="{04E12963-4B9C-716A-983B-E9C7F677DA37}"/>
              </a:ext>
            </a:extLst>
          </p:cNvPr>
          <p:cNvSpPr>
            <a:spLocks noGrp="1"/>
          </p:cNvSpPr>
          <p:nvPr>
            <p:ph type="body" sz="quarter" idx="21" hasCustomPrompt="1"/>
          </p:nvPr>
        </p:nvSpPr>
        <p:spPr bwMode="ltGray">
          <a:xfrm>
            <a:off x="493059" y="4606825"/>
            <a:ext cx="1127983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Recommendation</a:t>
            </a:r>
          </a:p>
        </p:txBody>
      </p:sp>
      <p:sp>
        <p:nvSpPr>
          <p:cNvPr id="18" name="Text Placeholder 6">
            <a:extLst>
              <a:ext uri="{FF2B5EF4-FFF2-40B4-BE49-F238E27FC236}">
                <a16:creationId xmlns:a16="http://schemas.microsoft.com/office/drawing/2014/main" id="{EF92C909-005C-B2B0-4273-BDB8E8768D0A}"/>
              </a:ext>
            </a:extLst>
          </p:cNvPr>
          <p:cNvSpPr>
            <a:spLocks noGrp="1"/>
          </p:cNvSpPr>
          <p:nvPr>
            <p:ph type="body" sz="quarter" idx="22" hasCustomPrompt="1"/>
          </p:nvPr>
        </p:nvSpPr>
        <p:spPr bwMode="ltGray">
          <a:xfrm>
            <a:off x="8253272" y="1504238"/>
            <a:ext cx="351962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dirty="0"/>
              <a:t>Assessment</a:t>
            </a:r>
          </a:p>
        </p:txBody>
      </p:sp>
    </p:spTree>
    <p:extLst>
      <p:ext uri="{BB962C8B-B14F-4D97-AF65-F5344CB8AC3E}">
        <p14:creationId xmlns:p14="http://schemas.microsoft.com/office/powerpoint/2010/main" val="3493383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keaways 1">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A038A14-ED03-4C9D-82DB-B0227B933947}"/>
              </a:ext>
            </a:extLst>
          </p:cNvPr>
          <p:cNvSpPr>
            <a:spLocks noGrp="1" noRot="1" noMove="1" noResize="1" noEditPoints="1" noAdjustHandles="1" noChangeArrowheads="1" noChangeShapeType="1"/>
          </p:cNvSpPr>
          <p:nvPr/>
        </p:nvSpPr>
        <p:spPr bwMode="ltGray">
          <a:xfrm>
            <a:off x="0" y="1447800"/>
            <a:ext cx="6252882" cy="4851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209854"/>
            <a:ext cx="5676900" cy="388614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589044"/>
            <a:ext cx="5676900" cy="449715"/>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4851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91DC6D5F-526D-458C-86C7-54F95FDCFAA0}"/>
              </a:ext>
            </a:extLst>
          </p:cNvPr>
          <p:cNvSpPr>
            <a:spLocks noGrp="1"/>
          </p:cNvSpPr>
          <p:nvPr>
            <p:ph type="body" sz="quarter" idx="17"/>
          </p:nvPr>
        </p:nvSpPr>
        <p:spPr>
          <a:xfrm>
            <a:off x="419099" y="819841"/>
            <a:ext cx="11353800"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8" name="Date Placeholder 7">
            <a:extLst>
              <a:ext uri="{FF2B5EF4-FFF2-40B4-BE49-F238E27FC236}">
                <a16:creationId xmlns:a16="http://schemas.microsoft.com/office/drawing/2014/main" id="{77830363-64C8-837E-613C-E60BE61CC98E}"/>
              </a:ext>
            </a:extLst>
          </p:cNvPr>
          <p:cNvSpPr>
            <a:spLocks noGrp="1"/>
          </p:cNvSpPr>
          <p:nvPr>
            <p:ph type="dt" sz="half" idx="18"/>
          </p:nvPr>
        </p:nvSpPr>
        <p:spPr/>
        <p:txBody>
          <a:bodyPr/>
          <a:lstStyle/>
          <a:p>
            <a:fld id="{3BAFB1F2-689D-4D31-9457-F9D4EFEB71CF}" type="datetime2">
              <a:rPr lang="en-US" smtClean="0"/>
              <a:t>Friday, August 4, 2023</a:t>
            </a:fld>
            <a:endParaRPr lang="en-US" dirty="0"/>
          </a:p>
        </p:txBody>
      </p:sp>
      <p:sp>
        <p:nvSpPr>
          <p:cNvPr id="11" name="Footer Placeholder 10">
            <a:extLst>
              <a:ext uri="{FF2B5EF4-FFF2-40B4-BE49-F238E27FC236}">
                <a16:creationId xmlns:a16="http://schemas.microsoft.com/office/drawing/2014/main" id="{8B9AB28A-2CA4-3E09-EDAF-E1D37DBDECDB}"/>
              </a:ext>
            </a:extLst>
          </p:cNvPr>
          <p:cNvSpPr>
            <a:spLocks noGrp="1"/>
          </p:cNvSpPr>
          <p:nvPr>
            <p:ph type="ftr" sz="quarter" idx="19"/>
          </p:nvPr>
        </p:nvSpPr>
        <p:spPr/>
        <p:txBody>
          <a:bodyPr/>
          <a:lstStyle/>
          <a:p>
            <a:endParaRPr lang="en-US" dirty="0"/>
          </a:p>
        </p:txBody>
      </p:sp>
      <p:sp>
        <p:nvSpPr>
          <p:cNvPr id="13" name="Slide Number Placeholder 12">
            <a:extLst>
              <a:ext uri="{FF2B5EF4-FFF2-40B4-BE49-F238E27FC236}">
                <a16:creationId xmlns:a16="http://schemas.microsoft.com/office/drawing/2014/main" id="{921C4A4F-81B8-4600-932B-D52050180A95}"/>
              </a:ext>
            </a:extLst>
          </p:cNvPr>
          <p:cNvSpPr>
            <a:spLocks noGrp="1"/>
          </p:cNvSpPr>
          <p:nvPr>
            <p:ph type="sldNum" sz="quarter" idx="20"/>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570313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keaways 2">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5C95A08A-E629-4920-A64E-AC5D8D32BA24}"/>
              </a:ext>
            </a:extLst>
          </p:cNvPr>
          <p:cNvSpPr>
            <a:spLocks noGrp="1" noRot="1" noMove="1" noResize="1" noEditPoints="1" noAdjustHandles="1" noChangeArrowheads="1" noChangeShapeType="1"/>
          </p:cNvSpPr>
          <p:nvPr/>
        </p:nvSpPr>
        <p:spPr bwMode="ltGray">
          <a:xfrm>
            <a:off x="419100" y="4725334"/>
            <a:ext cx="11353800" cy="159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 name="Title 1"/>
          <p:cNvSpPr>
            <a:spLocks noGrp="1"/>
          </p:cNvSpPr>
          <p:nvPr>
            <p:ph type="title"/>
          </p:nvPr>
        </p:nvSpPr>
        <p:spPr>
          <a:xfrm>
            <a:off x="419101" y="381000"/>
            <a:ext cx="11353800" cy="495300"/>
          </a:xfrm>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405025"/>
            <a:ext cx="5676900" cy="2155315"/>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447800"/>
            <a:ext cx="5676900" cy="784357"/>
          </a:xfrm>
        </p:spPr>
        <p:txBody>
          <a:bodyPr anchor="b"/>
          <a:lstStyle>
            <a:lvl1pPr marL="0" indent="0">
              <a:lnSpc>
                <a:spcPct val="100000"/>
              </a:lnSpc>
              <a:spcBef>
                <a:spcPts val="0"/>
              </a:spcBef>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3112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a:extLst>
              <a:ext uri="{FF2B5EF4-FFF2-40B4-BE49-F238E27FC236}">
                <a16:creationId xmlns:a16="http://schemas.microsoft.com/office/drawing/2014/main" id="{8B652EA3-A55F-4FF7-8D80-0CA37CFA3BDD}"/>
              </a:ext>
            </a:extLst>
          </p:cNvPr>
          <p:cNvSpPr>
            <a:spLocks noGrp="1"/>
          </p:cNvSpPr>
          <p:nvPr>
            <p:ph type="body" sz="quarter" idx="17"/>
          </p:nvPr>
        </p:nvSpPr>
        <p:spPr>
          <a:xfrm>
            <a:off x="638968" y="5170674"/>
            <a:ext cx="10959119" cy="100152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8">
            <a:extLst>
              <a:ext uri="{FF2B5EF4-FFF2-40B4-BE49-F238E27FC236}">
                <a16:creationId xmlns:a16="http://schemas.microsoft.com/office/drawing/2014/main" id="{BD558D37-3468-4E06-A99E-224826463F89}"/>
              </a:ext>
            </a:extLst>
          </p:cNvPr>
          <p:cNvSpPr>
            <a:spLocks noGrp="1"/>
          </p:cNvSpPr>
          <p:nvPr>
            <p:ph type="body" sz="quarter" idx="18"/>
          </p:nvPr>
        </p:nvSpPr>
        <p:spPr>
          <a:xfrm>
            <a:off x="638968" y="4815721"/>
            <a:ext cx="10959119" cy="305996"/>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6" name="Text Placeholder 5">
            <a:extLst>
              <a:ext uri="{FF2B5EF4-FFF2-40B4-BE49-F238E27FC236}">
                <a16:creationId xmlns:a16="http://schemas.microsoft.com/office/drawing/2014/main" id="{18929530-2FD1-4DAF-A89B-65A1CE23ED8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Date Placeholder 6">
            <a:extLst>
              <a:ext uri="{FF2B5EF4-FFF2-40B4-BE49-F238E27FC236}">
                <a16:creationId xmlns:a16="http://schemas.microsoft.com/office/drawing/2014/main" id="{B601AED0-6BCF-6BE5-D43D-2E6A36EA19BC}"/>
              </a:ext>
            </a:extLst>
          </p:cNvPr>
          <p:cNvSpPr>
            <a:spLocks noGrp="1"/>
          </p:cNvSpPr>
          <p:nvPr>
            <p:ph type="dt" sz="half" idx="20"/>
          </p:nvPr>
        </p:nvSpPr>
        <p:spPr/>
        <p:txBody>
          <a:bodyPr/>
          <a:lstStyle/>
          <a:p>
            <a:fld id="{178F0F27-6912-484C-9E0A-53D373E35E07}" type="datetime2">
              <a:rPr lang="en-US" smtClean="0"/>
              <a:t>Friday, August 4, 2023</a:t>
            </a:fld>
            <a:endParaRPr lang="en-US" dirty="0"/>
          </a:p>
        </p:txBody>
      </p:sp>
      <p:sp>
        <p:nvSpPr>
          <p:cNvPr id="8" name="Footer Placeholder 7">
            <a:extLst>
              <a:ext uri="{FF2B5EF4-FFF2-40B4-BE49-F238E27FC236}">
                <a16:creationId xmlns:a16="http://schemas.microsoft.com/office/drawing/2014/main" id="{DFC47D6C-FA7B-7BD3-4DB2-609832EE4BC7}"/>
              </a:ext>
            </a:extLst>
          </p:cNvPr>
          <p:cNvSpPr>
            <a:spLocks noGrp="1"/>
          </p:cNvSpPr>
          <p:nvPr>
            <p:ph type="ftr" sz="quarter" idx="21"/>
          </p:nvPr>
        </p:nvSpPr>
        <p:spPr/>
        <p:txBody>
          <a:bodyPr/>
          <a:lstStyle/>
          <a:p>
            <a:endParaRPr lang="en-US" dirty="0"/>
          </a:p>
        </p:txBody>
      </p:sp>
      <p:sp>
        <p:nvSpPr>
          <p:cNvPr id="15" name="Slide Number Placeholder 14">
            <a:extLst>
              <a:ext uri="{FF2B5EF4-FFF2-40B4-BE49-F238E27FC236}">
                <a16:creationId xmlns:a16="http://schemas.microsoft.com/office/drawing/2014/main" id="{272514E4-3B4C-0198-4AAE-F9F17758C641}"/>
              </a:ext>
            </a:extLst>
          </p:cNvPr>
          <p:cNvSpPr>
            <a:spLocks noGrp="1"/>
          </p:cNvSpPr>
          <p:nvPr>
            <p:ph type="sldNum" sz="quarter" idx="2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256255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 3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507185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8419431"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1616633"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1521383"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4981088"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832866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152138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152138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4981087"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4981087"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832866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832866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Text Placeholder 5">
            <a:extLst>
              <a:ext uri="{FF2B5EF4-FFF2-40B4-BE49-F238E27FC236}">
                <a16:creationId xmlns:a16="http://schemas.microsoft.com/office/drawing/2014/main" id="{929C5FE9-6DDD-33A7-CA1C-B8A44D9AB2DE}"/>
              </a:ext>
            </a:extLst>
          </p:cNvPr>
          <p:cNvSpPr>
            <a:spLocks noGrp="1"/>
          </p:cNvSpPr>
          <p:nvPr>
            <p:ph type="body" sz="quarter" idx="22"/>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3AE8D06D-33B5-4B27-0924-BFD56DC15112}"/>
              </a:ext>
            </a:extLst>
          </p:cNvPr>
          <p:cNvSpPr>
            <a:spLocks noGrp="1"/>
          </p:cNvSpPr>
          <p:nvPr>
            <p:ph type="dt" sz="half" idx="23"/>
          </p:nvPr>
        </p:nvSpPr>
        <p:spPr/>
        <p:txBody>
          <a:bodyPr/>
          <a:lstStyle/>
          <a:p>
            <a:fld id="{2E24608E-5CE5-4300-92A4-74F8F43D2F95}" type="datetime2">
              <a:rPr lang="en-US" smtClean="0"/>
              <a:t>Friday, August 4, 2023</a:t>
            </a:fld>
            <a:endParaRPr lang="en-US" dirty="0"/>
          </a:p>
        </p:txBody>
      </p:sp>
      <p:sp>
        <p:nvSpPr>
          <p:cNvPr id="4" name="Footer Placeholder 3">
            <a:extLst>
              <a:ext uri="{FF2B5EF4-FFF2-40B4-BE49-F238E27FC236}">
                <a16:creationId xmlns:a16="http://schemas.microsoft.com/office/drawing/2014/main" id="{279E0417-9EC8-12D9-4624-063D9DB58FB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0F20C21D-FFED-A59C-E810-7FF6A9B097FB}"/>
              </a:ext>
            </a:extLst>
          </p:cNvPr>
          <p:cNvSpPr>
            <a:spLocks noGrp="1"/>
          </p:cNvSpPr>
          <p:nvPr>
            <p:ph type="sldNum" sz="quarter" idx="25"/>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140152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 4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337919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625300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3285440"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616074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3285439"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3285439"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616074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616074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Rectangle 23">
            <a:extLst>
              <a:ext uri="{FF2B5EF4-FFF2-40B4-BE49-F238E27FC236}">
                <a16:creationId xmlns:a16="http://schemas.microsoft.com/office/drawing/2014/main" id="{F8D86342-D7C5-46E6-8CC1-FFCEC45096CD}"/>
              </a:ext>
            </a:extLst>
          </p:cNvPr>
          <p:cNvSpPr/>
          <p:nvPr/>
        </p:nvSpPr>
        <p:spPr bwMode="ltGray">
          <a:xfrm>
            <a:off x="912681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Picture Placeholder 7">
            <a:extLst>
              <a:ext uri="{FF2B5EF4-FFF2-40B4-BE49-F238E27FC236}">
                <a16:creationId xmlns:a16="http://schemas.microsoft.com/office/drawing/2014/main" id="{4FB30EC2-20D3-4A6E-8862-5313538745B7}"/>
              </a:ext>
            </a:extLst>
          </p:cNvPr>
          <p:cNvSpPr>
            <a:spLocks noGrp="1"/>
          </p:cNvSpPr>
          <p:nvPr>
            <p:ph type="pic" sz="quarter" idx="22"/>
          </p:nvPr>
        </p:nvSpPr>
        <p:spPr>
          <a:xfrm>
            <a:off x="9036047" y="1833282"/>
            <a:ext cx="2246704" cy="1983441"/>
          </a:xfrm>
        </p:spPr>
        <p:txBody>
          <a:bodyPr/>
          <a:lstStyle/>
          <a:p>
            <a:r>
              <a:rPr lang="en-US"/>
              <a:t>Click icon to add picture</a:t>
            </a:r>
          </a:p>
        </p:txBody>
      </p:sp>
      <p:sp>
        <p:nvSpPr>
          <p:cNvPr id="26" name="Text Placeholder 11">
            <a:extLst>
              <a:ext uri="{FF2B5EF4-FFF2-40B4-BE49-F238E27FC236}">
                <a16:creationId xmlns:a16="http://schemas.microsoft.com/office/drawing/2014/main" id="{45EA5FFB-C6C2-433B-920F-D007B1FB33E8}"/>
              </a:ext>
            </a:extLst>
          </p:cNvPr>
          <p:cNvSpPr>
            <a:spLocks noGrp="1"/>
          </p:cNvSpPr>
          <p:nvPr>
            <p:ph type="body" sz="quarter" idx="23"/>
          </p:nvPr>
        </p:nvSpPr>
        <p:spPr>
          <a:xfrm>
            <a:off x="903604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7" name="Text Placeholder 11">
            <a:extLst>
              <a:ext uri="{FF2B5EF4-FFF2-40B4-BE49-F238E27FC236}">
                <a16:creationId xmlns:a16="http://schemas.microsoft.com/office/drawing/2014/main" id="{1C82DB53-D124-4AC6-9F3A-A306F6AEFA72}"/>
              </a:ext>
            </a:extLst>
          </p:cNvPr>
          <p:cNvSpPr>
            <a:spLocks noGrp="1"/>
          </p:cNvSpPr>
          <p:nvPr>
            <p:ph type="body" sz="quarter" idx="24"/>
          </p:nvPr>
        </p:nvSpPr>
        <p:spPr>
          <a:xfrm>
            <a:off x="903604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Text Placeholder 5">
            <a:extLst>
              <a:ext uri="{FF2B5EF4-FFF2-40B4-BE49-F238E27FC236}">
                <a16:creationId xmlns:a16="http://schemas.microsoft.com/office/drawing/2014/main" id="{43EE49B4-BD36-D027-61FB-DAC6007DDB04}"/>
              </a:ext>
            </a:extLst>
          </p:cNvPr>
          <p:cNvSpPr>
            <a:spLocks noGrp="1"/>
          </p:cNvSpPr>
          <p:nvPr>
            <p:ph type="body" sz="quarter" idx="25"/>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BB64CD26-BBAB-86C6-6794-50E3353B1677}"/>
              </a:ext>
            </a:extLst>
          </p:cNvPr>
          <p:cNvSpPr>
            <a:spLocks noGrp="1"/>
          </p:cNvSpPr>
          <p:nvPr>
            <p:ph type="dt" sz="half" idx="26"/>
          </p:nvPr>
        </p:nvSpPr>
        <p:spPr/>
        <p:txBody>
          <a:bodyPr/>
          <a:lstStyle/>
          <a:p>
            <a:fld id="{732F8AC1-C8EB-413B-B690-4D484FC0AD61}" type="datetime2">
              <a:rPr lang="en-US" smtClean="0"/>
              <a:t>Friday, August 4, 2023</a:t>
            </a:fld>
            <a:endParaRPr lang="en-US" dirty="0"/>
          </a:p>
        </p:txBody>
      </p:sp>
      <p:sp>
        <p:nvSpPr>
          <p:cNvPr id="4" name="Footer Placeholder 3">
            <a:extLst>
              <a:ext uri="{FF2B5EF4-FFF2-40B4-BE49-F238E27FC236}">
                <a16:creationId xmlns:a16="http://schemas.microsoft.com/office/drawing/2014/main" id="{8DDEBBC5-BB6D-69E7-A2F3-55F8655313AA}"/>
              </a:ext>
            </a:extLst>
          </p:cNvPr>
          <p:cNvSpPr>
            <a:spLocks noGrp="1"/>
          </p:cNvSpPr>
          <p:nvPr>
            <p:ph type="ftr" sz="quarter" idx="27"/>
          </p:nvPr>
        </p:nvSpPr>
        <p:spPr/>
        <p:txBody>
          <a:bodyPr/>
          <a:lstStyle/>
          <a:p>
            <a:endParaRPr lang="en-US" dirty="0"/>
          </a:p>
        </p:txBody>
      </p:sp>
      <p:sp>
        <p:nvSpPr>
          <p:cNvPr id="5" name="Slide Number Placeholder 4">
            <a:extLst>
              <a:ext uri="{FF2B5EF4-FFF2-40B4-BE49-F238E27FC236}">
                <a16:creationId xmlns:a16="http://schemas.microsoft.com/office/drawing/2014/main" id="{6E0A930E-9028-B138-9D0C-18B2E91FED86}"/>
              </a:ext>
            </a:extLst>
          </p:cNvPr>
          <p:cNvSpPr>
            <a:spLocks noGrp="1"/>
          </p:cNvSpPr>
          <p:nvPr>
            <p:ph type="sldNum" sz="quarter" idx="28"/>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83821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33" name="Rectangle">
            <a:extLst>
              <a:ext uri="{FF2B5EF4-FFF2-40B4-BE49-F238E27FC236}">
                <a16:creationId xmlns:a16="http://schemas.microsoft.com/office/drawing/2014/main" id="{69997D1C-0C05-71C7-6EEC-CAD6059A9F0C}"/>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Logo">
            <a:extLst>
              <a:ext uri="{FF2B5EF4-FFF2-40B4-BE49-F238E27FC236}">
                <a16:creationId xmlns:a16="http://schemas.microsoft.com/office/drawing/2014/main" id="{535A93D5-10E7-0F55-6F38-886E30CB6D0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black">
          <a:xfrm>
            <a:off x="9377174" y="6212831"/>
            <a:ext cx="2387026" cy="294649"/>
          </a:xfrm>
          <a:prstGeom prst="rect">
            <a:avLst/>
          </a:prstGeom>
        </p:spPr>
      </p:pic>
      <p:cxnSp>
        <p:nvCxnSpPr>
          <p:cNvPr id="74" name="Straight Connector">
            <a:extLst>
              <a:ext uri="{FF2B5EF4-FFF2-40B4-BE49-F238E27FC236}">
                <a16:creationId xmlns:a16="http://schemas.microsoft.com/office/drawing/2014/main" id="{50F6A164-9CE6-63EE-86A9-F994ADBD56C2}"/>
              </a:ext>
            </a:extLst>
          </p:cNvPr>
          <p:cNvCxnSpPr/>
          <p:nvPr userDrawn="1"/>
        </p:nvCxnSpPr>
        <p:spPr bwMode="auto">
          <a:xfrm>
            <a:off x="7104743" y="3240612"/>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Date Placeholder">
            <a:extLst>
              <a:ext uri="{FF2B5EF4-FFF2-40B4-BE49-F238E27FC236}">
                <a16:creationId xmlns:a16="http://schemas.microsoft.com/office/drawing/2014/main" id="{CBCD7944-CD8D-73E9-3A6B-1E94037BA2CD}"/>
              </a:ext>
            </a:extLst>
          </p:cNvPr>
          <p:cNvSpPr>
            <a:spLocks noGrp="1"/>
          </p:cNvSpPr>
          <p:nvPr>
            <p:ph type="dt" sz="half" idx="11"/>
          </p:nvPr>
        </p:nvSpPr>
        <p:spPr bwMode="auto">
          <a:xfrm>
            <a:off x="8453628" y="3936054"/>
            <a:ext cx="3319272" cy="206754"/>
          </a:xfrm>
        </p:spPr>
        <p:txBody>
          <a:bodyPr/>
          <a:lstStyle>
            <a:lvl1pPr algn="r">
              <a:defRPr sz="1000">
                <a:solidFill>
                  <a:schemeClr val="bg1"/>
                </a:solidFill>
              </a:defRPr>
            </a:lvl1pPr>
          </a:lstStyle>
          <a:p>
            <a:fld id="{B9BEDBF2-E921-4A45-B1D4-60770A3A0F8D}" type="datetime2">
              <a:rPr lang="en-US" smtClean="0"/>
              <a:t>Friday, August 4, 2023</a:t>
            </a:fld>
            <a:endParaRPr lang="en-US" dirty="0"/>
          </a:p>
        </p:txBody>
      </p:sp>
      <p:sp>
        <p:nvSpPr>
          <p:cNvPr id="72" name="Subtitle">
            <a:extLst>
              <a:ext uri="{FF2B5EF4-FFF2-40B4-BE49-F238E27FC236}">
                <a16:creationId xmlns:a16="http://schemas.microsoft.com/office/drawing/2014/main" id="{13C97784-566A-086D-99CC-84C2A02D2A2E}"/>
              </a:ext>
            </a:extLst>
          </p:cNvPr>
          <p:cNvSpPr>
            <a:spLocks noGrp="1"/>
          </p:cNvSpPr>
          <p:nvPr>
            <p:ph type="body" sz="quarter" idx="10" hasCustomPrompt="1"/>
          </p:nvPr>
        </p:nvSpPr>
        <p:spPr bwMode="auto">
          <a:xfrm>
            <a:off x="4540250" y="3473639"/>
            <a:ext cx="7232650" cy="414338"/>
          </a:xfrm>
        </p:spPr>
        <p:txBody>
          <a:bodyPr>
            <a:noAutofit/>
          </a:bodyPr>
          <a:lstStyle>
            <a:lvl1pPr marL="0" indent="0" algn="r">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dirty="0"/>
              <a:t>Click to edit Master subtitle style</a:t>
            </a:r>
          </a:p>
        </p:txBody>
      </p:sp>
      <p:sp>
        <p:nvSpPr>
          <p:cNvPr id="71" name="Title">
            <a:extLst>
              <a:ext uri="{FF2B5EF4-FFF2-40B4-BE49-F238E27FC236}">
                <a16:creationId xmlns:a16="http://schemas.microsoft.com/office/drawing/2014/main" id="{4CDEF08A-78B0-C77C-0EF9-92532320D19D}"/>
              </a:ext>
            </a:extLst>
          </p:cNvPr>
          <p:cNvSpPr>
            <a:spLocks noGrp="1"/>
          </p:cNvSpPr>
          <p:nvPr>
            <p:ph type="title"/>
          </p:nvPr>
        </p:nvSpPr>
        <p:spPr bwMode="auto">
          <a:xfrm>
            <a:off x="4540626" y="853012"/>
            <a:ext cx="7232274" cy="2387600"/>
          </a:xfrm>
        </p:spPr>
        <p:txBody>
          <a:bodyPr anchor="b">
            <a:noAutofit/>
          </a:bodyPr>
          <a:lstStyle>
            <a:lvl1pPr algn="r">
              <a:lnSpc>
                <a:spcPct val="100000"/>
              </a:lnSpc>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623471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 5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1952063"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7"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7"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Rectangle 27">
            <a:extLst>
              <a:ext uri="{FF2B5EF4-FFF2-40B4-BE49-F238E27FC236}">
                <a16:creationId xmlns:a16="http://schemas.microsoft.com/office/drawing/2014/main" id="{E830C4D6-6945-476B-B559-25A010FF3E15}"/>
              </a:ext>
            </a:extLst>
          </p:cNvPr>
          <p:cNvSpPr/>
          <p:nvPr/>
        </p:nvSpPr>
        <p:spPr bwMode="ltGray">
          <a:xfrm>
            <a:off x="286030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Picture Placeholder 7">
            <a:extLst>
              <a:ext uri="{FF2B5EF4-FFF2-40B4-BE49-F238E27FC236}">
                <a16:creationId xmlns:a16="http://schemas.microsoft.com/office/drawing/2014/main" id="{A7B739F5-4708-41B2-A253-5C6FFA38D3A4}"/>
              </a:ext>
            </a:extLst>
          </p:cNvPr>
          <p:cNvSpPr>
            <a:spLocks noGrp="1"/>
          </p:cNvSpPr>
          <p:nvPr>
            <p:ph type="pic" sz="quarter" idx="18"/>
          </p:nvPr>
        </p:nvSpPr>
        <p:spPr>
          <a:xfrm>
            <a:off x="2765053" y="1828800"/>
            <a:ext cx="1952063" cy="1983441"/>
          </a:xfrm>
        </p:spPr>
        <p:txBody>
          <a:bodyPr/>
          <a:lstStyle/>
          <a:p>
            <a:r>
              <a:rPr lang="en-US"/>
              <a:t>Click icon to add picture</a:t>
            </a:r>
          </a:p>
        </p:txBody>
      </p:sp>
      <p:sp>
        <p:nvSpPr>
          <p:cNvPr id="30" name="Text Placeholder 11">
            <a:extLst>
              <a:ext uri="{FF2B5EF4-FFF2-40B4-BE49-F238E27FC236}">
                <a16:creationId xmlns:a16="http://schemas.microsoft.com/office/drawing/2014/main" id="{003D8388-D47A-479C-BB35-8044FE5BFB9D}"/>
              </a:ext>
            </a:extLst>
          </p:cNvPr>
          <p:cNvSpPr>
            <a:spLocks noGrp="1"/>
          </p:cNvSpPr>
          <p:nvPr>
            <p:ph type="body" sz="quarter" idx="19"/>
          </p:nvPr>
        </p:nvSpPr>
        <p:spPr>
          <a:xfrm>
            <a:off x="276505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1" name="Text Placeholder 11">
            <a:extLst>
              <a:ext uri="{FF2B5EF4-FFF2-40B4-BE49-F238E27FC236}">
                <a16:creationId xmlns:a16="http://schemas.microsoft.com/office/drawing/2014/main" id="{1EE332F8-2ED7-4487-B14A-35FEE391A3F3}"/>
              </a:ext>
            </a:extLst>
          </p:cNvPr>
          <p:cNvSpPr>
            <a:spLocks noGrp="1"/>
          </p:cNvSpPr>
          <p:nvPr>
            <p:ph type="body" sz="quarter" idx="20"/>
          </p:nvPr>
        </p:nvSpPr>
        <p:spPr>
          <a:xfrm>
            <a:off x="276505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2" name="Rectangle 31">
            <a:extLst>
              <a:ext uri="{FF2B5EF4-FFF2-40B4-BE49-F238E27FC236}">
                <a16:creationId xmlns:a16="http://schemas.microsoft.com/office/drawing/2014/main" id="{104AC490-AB28-4BD2-81A9-A3CF44FB30FF}"/>
              </a:ext>
            </a:extLst>
          </p:cNvPr>
          <p:cNvSpPr/>
          <p:nvPr/>
        </p:nvSpPr>
        <p:spPr bwMode="ltGray">
          <a:xfrm>
            <a:off x="5215218"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 name="Picture Placeholder 7">
            <a:extLst>
              <a:ext uri="{FF2B5EF4-FFF2-40B4-BE49-F238E27FC236}">
                <a16:creationId xmlns:a16="http://schemas.microsoft.com/office/drawing/2014/main" id="{2F241E54-EEBD-4532-8405-2CE9E80F272C}"/>
              </a:ext>
            </a:extLst>
          </p:cNvPr>
          <p:cNvSpPr>
            <a:spLocks noGrp="1"/>
          </p:cNvSpPr>
          <p:nvPr>
            <p:ph type="pic" sz="quarter" idx="21"/>
          </p:nvPr>
        </p:nvSpPr>
        <p:spPr>
          <a:xfrm>
            <a:off x="5119968" y="1828800"/>
            <a:ext cx="1952063" cy="1983441"/>
          </a:xfrm>
        </p:spPr>
        <p:txBody>
          <a:bodyPr/>
          <a:lstStyle/>
          <a:p>
            <a:r>
              <a:rPr lang="en-US"/>
              <a:t>Click icon to add picture</a:t>
            </a:r>
          </a:p>
        </p:txBody>
      </p:sp>
      <p:sp>
        <p:nvSpPr>
          <p:cNvPr id="34" name="Text Placeholder 11">
            <a:extLst>
              <a:ext uri="{FF2B5EF4-FFF2-40B4-BE49-F238E27FC236}">
                <a16:creationId xmlns:a16="http://schemas.microsoft.com/office/drawing/2014/main" id="{59E57578-9A18-4221-AC90-DD9856F07AF0}"/>
              </a:ext>
            </a:extLst>
          </p:cNvPr>
          <p:cNvSpPr>
            <a:spLocks noGrp="1"/>
          </p:cNvSpPr>
          <p:nvPr>
            <p:ph type="body" sz="quarter" idx="22"/>
          </p:nvPr>
        </p:nvSpPr>
        <p:spPr>
          <a:xfrm>
            <a:off x="5119968"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5" name="Text Placeholder 11">
            <a:extLst>
              <a:ext uri="{FF2B5EF4-FFF2-40B4-BE49-F238E27FC236}">
                <a16:creationId xmlns:a16="http://schemas.microsoft.com/office/drawing/2014/main" id="{A30032EC-3A63-44CB-982C-4F4B6C416B1A}"/>
              </a:ext>
            </a:extLst>
          </p:cNvPr>
          <p:cNvSpPr>
            <a:spLocks noGrp="1"/>
          </p:cNvSpPr>
          <p:nvPr>
            <p:ph type="body" sz="quarter" idx="23"/>
          </p:nvPr>
        </p:nvSpPr>
        <p:spPr>
          <a:xfrm>
            <a:off x="5119968"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6" name="Rectangle 35">
            <a:extLst>
              <a:ext uri="{FF2B5EF4-FFF2-40B4-BE49-F238E27FC236}">
                <a16:creationId xmlns:a16="http://schemas.microsoft.com/office/drawing/2014/main" id="{8BA6BB17-7666-4805-8AE4-1DAAF93D3392}"/>
              </a:ext>
            </a:extLst>
          </p:cNvPr>
          <p:cNvSpPr/>
          <p:nvPr/>
        </p:nvSpPr>
        <p:spPr bwMode="ltGray">
          <a:xfrm>
            <a:off x="757013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Picture Placeholder 7">
            <a:extLst>
              <a:ext uri="{FF2B5EF4-FFF2-40B4-BE49-F238E27FC236}">
                <a16:creationId xmlns:a16="http://schemas.microsoft.com/office/drawing/2014/main" id="{B41FB262-14CA-4C73-971C-014CDF420397}"/>
              </a:ext>
            </a:extLst>
          </p:cNvPr>
          <p:cNvSpPr>
            <a:spLocks noGrp="1"/>
          </p:cNvSpPr>
          <p:nvPr>
            <p:ph type="pic" sz="quarter" idx="24"/>
          </p:nvPr>
        </p:nvSpPr>
        <p:spPr>
          <a:xfrm>
            <a:off x="7474883" y="1828800"/>
            <a:ext cx="1952063" cy="1983441"/>
          </a:xfrm>
        </p:spPr>
        <p:txBody>
          <a:bodyPr/>
          <a:lstStyle/>
          <a:p>
            <a:r>
              <a:rPr lang="en-US"/>
              <a:t>Click icon to add picture</a:t>
            </a:r>
          </a:p>
        </p:txBody>
      </p:sp>
      <p:sp>
        <p:nvSpPr>
          <p:cNvPr id="38" name="Text Placeholder 11">
            <a:extLst>
              <a:ext uri="{FF2B5EF4-FFF2-40B4-BE49-F238E27FC236}">
                <a16:creationId xmlns:a16="http://schemas.microsoft.com/office/drawing/2014/main" id="{9CF1F917-05FF-4108-BCA5-209E8CD6EAB6}"/>
              </a:ext>
            </a:extLst>
          </p:cNvPr>
          <p:cNvSpPr>
            <a:spLocks noGrp="1"/>
          </p:cNvSpPr>
          <p:nvPr>
            <p:ph type="body" sz="quarter" idx="25"/>
          </p:nvPr>
        </p:nvSpPr>
        <p:spPr>
          <a:xfrm>
            <a:off x="747488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9" name="Text Placeholder 11">
            <a:extLst>
              <a:ext uri="{FF2B5EF4-FFF2-40B4-BE49-F238E27FC236}">
                <a16:creationId xmlns:a16="http://schemas.microsoft.com/office/drawing/2014/main" id="{BD1415F9-0A42-4858-93F1-BCA9AC6892F0}"/>
              </a:ext>
            </a:extLst>
          </p:cNvPr>
          <p:cNvSpPr>
            <a:spLocks noGrp="1"/>
          </p:cNvSpPr>
          <p:nvPr>
            <p:ph type="body" sz="quarter" idx="26"/>
          </p:nvPr>
        </p:nvSpPr>
        <p:spPr>
          <a:xfrm>
            <a:off x="747488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0" name="Rectangle 39">
            <a:extLst>
              <a:ext uri="{FF2B5EF4-FFF2-40B4-BE49-F238E27FC236}">
                <a16:creationId xmlns:a16="http://schemas.microsoft.com/office/drawing/2014/main" id="{8FA3968E-09C9-4372-9072-0206508E29FC}"/>
              </a:ext>
            </a:extLst>
          </p:cNvPr>
          <p:cNvSpPr/>
          <p:nvPr/>
        </p:nvSpPr>
        <p:spPr bwMode="ltGray">
          <a:xfrm>
            <a:off x="9929530"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 name="Picture Placeholder 7">
            <a:extLst>
              <a:ext uri="{FF2B5EF4-FFF2-40B4-BE49-F238E27FC236}">
                <a16:creationId xmlns:a16="http://schemas.microsoft.com/office/drawing/2014/main" id="{8551637F-79BE-47D4-9473-D0CB0AE61AA3}"/>
              </a:ext>
            </a:extLst>
          </p:cNvPr>
          <p:cNvSpPr>
            <a:spLocks noGrp="1"/>
          </p:cNvSpPr>
          <p:nvPr>
            <p:ph type="pic" sz="quarter" idx="27"/>
          </p:nvPr>
        </p:nvSpPr>
        <p:spPr>
          <a:xfrm>
            <a:off x="9834280" y="1828800"/>
            <a:ext cx="1952063" cy="1983441"/>
          </a:xfrm>
        </p:spPr>
        <p:txBody>
          <a:bodyPr/>
          <a:lstStyle/>
          <a:p>
            <a:r>
              <a:rPr lang="en-US"/>
              <a:t>Click icon to add picture</a:t>
            </a:r>
          </a:p>
        </p:txBody>
      </p:sp>
      <p:sp>
        <p:nvSpPr>
          <p:cNvPr id="42" name="Text Placeholder 11">
            <a:extLst>
              <a:ext uri="{FF2B5EF4-FFF2-40B4-BE49-F238E27FC236}">
                <a16:creationId xmlns:a16="http://schemas.microsoft.com/office/drawing/2014/main" id="{936E62E2-5F27-4FCB-A47F-B6055500FE21}"/>
              </a:ext>
            </a:extLst>
          </p:cNvPr>
          <p:cNvSpPr>
            <a:spLocks noGrp="1"/>
          </p:cNvSpPr>
          <p:nvPr>
            <p:ph type="body" sz="quarter" idx="28"/>
          </p:nvPr>
        </p:nvSpPr>
        <p:spPr>
          <a:xfrm>
            <a:off x="9834280"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3" name="Text Placeholder 11">
            <a:extLst>
              <a:ext uri="{FF2B5EF4-FFF2-40B4-BE49-F238E27FC236}">
                <a16:creationId xmlns:a16="http://schemas.microsoft.com/office/drawing/2014/main" id="{7DAC4D45-8EBE-4E97-815E-56D76141CF3A}"/>
              </a:ext>
            </a:extLst>
          </p:cNvPr>
          <p:cNvSpPr>
            <a:spLocks noGrp="1"/>
          </p:cNvSpPr>
          <p:nvPr>
            <p:ph type="body" sz="quarter" idx="29"/>
          </p:nvPr>
        </p:nvSpPr>
        <p:spPr>
          <a:xfrm>
            <a:off x="9834280"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6" name="Text Placeholder 5">
            <a:extLst>
              <a:ext uri="{FF2B5EF4-FFF2-40B4-BE49-F238E27FC236}">
                <a16:creationId xmlns:a16="http://schemas.microsoft.com/office/drawing/2014/main" id="{F5906206-66FC-46CE-CD5D-359BC9813C01}"/>
              </a:ext>
            </a:extLst>
          </p:cNvPr>
          <p:cNvSpPr>
            <a:spLocks noGrp="1"/>
          </p:cNvSpPr>
          <p:nvPr>
            <p:ph type="body" sz="quarter" idx="30"/>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26A2C646-DB13-4E41-C424-285122E9A6B7}"/>
              </a:ext>
            </a:extLst>
          </p:cNvPr>
          <p:cNvSpPr>
            <a:spLocks noGrp="1"/>
          </p:cNvSpPr>
          <p:nvPr>
            <p:ph type="dt" sz="half" idx="31"/>
          </p:nvPr>
        </p:nvSpPr>
        <p:spPr/>
        <p:txBody>
          <a:bodyPr/>
          <a:lstStyle/>
          <a:p>
            <a:fld id="{659C7635-BF67-4099-B4F7-ADF1F1E7DFDB}" type="datetime2">
              <a:rPr lang="en-US" smtClean="0"/>
              <a:t>Friday, August 4, 2023</a:t>
            </a:fld>
            <a:endParaRPr lang="en-US" dirty="0"/>
          </a:p>
        </p:txBody>
      </p:sp>
      <p:sp>
        <p:nvSpPr>
          <p:cNvPr id="4" name="Footer Placeholder 3">
            <a:extLst>
              <a:ext uri="{FF2B5EF4-FFF2-40B4-BE49-F238E27FC236}">
                <a16:creationId xmlns:a16="http://schemas.microsoft.com/office/drawing/2014/main" id="{95F06C7B-569E-E514-0845-62000ABF4691}"/>
              </a:ext>
            </a:extLst>
          </p:cNvPr>
          <p:cNvSpPr>
            <a:spLocks noGrp="1"/>
          </p:cNvSpPr>
          <p:nvPr>
            <p:ph type="ftr" sz="quarter" idx="32"/>
          </p:nvPr>
        </p:nvSpPr>
        <p:spPr/>
        <p:txBody>
          <a:bodyPr/>
          <a:lstStyle/>
          <a:p>
            <a:endParaRPr lang="en-US" dirty="0"/>
          </a:p>
        </p:txBody>
      </p:sp>
      <p:sp>
        <p:nvSpPr>
          <p:cNvPr id="5" name="Slide Number Placeholder 4">
            <a:extLst>
              <a:ext uri="{FF2B5EF4-FFF2-40B4-BE49-F238E27FC236}">
                <a16:creationId xmlns:a16="http://schemas.microsoft.com/office/drawing/2014/main" id="{1FE32D52-3DEB-D903-9293-2A6802CAE1E5}"/>
              </a:ext>
            </a:extLst>
          </p:cNvPr>
          <p:cNvSpPr>
            <a:spLocks noGrp="1"/>
          </p:cNvSpPr>
          <p:nvPr>
            <p:ph type="sldNum" sz="quarter" idx="33"/>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9833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AB1AE64-2E78-4F25-B0C9-339243CB2743}"/>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Logo">
            <a:extLst>
              <a:ext uri="{FF2B5EF4-FFF2-40B4-BE49-F238E27FC236}">
                <a16:creationId xmlns:a16="http://schemas.microsoft.com/office/drawing/2014/main" id="{38455832-0915-423F-88E8-0C9D752FE6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13" name="Rectangle 3">
            <a:extLst>
              <a:ext uri="{FF2B5EF4-FFF2-40B4-BE49-F238E27FC236}">
                <a16:creationId xmlns:a16="http://schemas.microsoft.com/office/drawing/2014/main" id="{8AB47E24-462B-4835-8D3F-6061A7F3FEF1}"/>
              </a:ext>
            </a:extLst>
          </p:cNvPr>
          <p:cNvSpPr>
            <a:spLocks noGrp="1" noRot="1" noMove="1" noResize="1" noEditPoints="1" noAdjustHandles="1" noChangeArrowheads="1" noChangeShapeType="1"/>
          </p:cNvSpPr>
          <p:nvPr/>
        </p:nvSpPr>
        <p:spPr bwMode="ltGray">
          <a:xfrm>
            <a:off x="1082040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ectangle 2">
            <a:extLst>
              <a:ext uri="{FF2B5EF4-FFF2-40B4-BE49-F238E27FC236}">
                <a16:creationId xmlns:a16="http://schemas.microsoft.com/office/drawing/2014/main" id="{A0BFEE1C-E8F2-42C0-B5EA-9CB4B95C0A3B}"/>
              </a:ext>
            </a:extLst>
          </p:cNvPr>
          <p:cNvSpPr>
            <a:spLocks noGrp="1" noRot="1" noMove="1" noResize="1" noEditPoints="1" noAdjustHandles="1" noChangeArrowheads="1" noChangeShapeType="1"/>
          </p:cNvSpPr>
          <p:nvPr/>
        </p:nvSpPr>
        <p:spPr bwMode="ltGray">
          <a:xfrm>
            <a:off x="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Quote2">
            <a:extLst>
              <a:ext uri="{FF2B5EF4-FFF2-40B4-BE49-F238E27FC236}">
                <a16:creationId xmlns:a16="http://schemas.microsoft.com/office/drawing/2014/main" id="{AE184945-DA4B-42DD-84AF-8E4905DEC335}"/>
              </a:ext>
            </a:extLst>
          </p:cNvPr>
          <p:cNvSpPr txBox="1"/>
          <p:nvPr/>
        </p:nvSpPr>
        <p:spPr bwMode="auto">
          <a:xfrm rot="10800000">
            <a:off x="10455088" y="3048000"/>
            <a:ext cx="1066800" cy="3154710"/>
          </a:xfrm>
          <a:prstGeom prst="rect">
            <a:avLst/>
          </a:prstGeom>
          <a:noFill/>
        </p:spPr>
        <p:txBody>
          <a:bodyPr wrap="square" rtlCol="0">
            <a:spAutoFit/>
          </a:bodyPr>
          <a:lstStyle/>
          <a:p>
            <a:pPr algn="l"/>
            <a:r>
              <a:rPr lang="en-US" sz="19900" dirty="0">
                <a:solidFill>
                  <a:schemeClr val="bg1"/>
                </a:solidFill>
              </a:rPr>
              <a:t>“</a:t>
            </a:r>
          </a:p>
        </p:txBody>
      </p:sp>
      <p:sp>
        <p:nvSpPr>
          <p:cNvPr id="15" name="Quote 1">
            <a:extLst>
              <a:ext uri="{FF2B5EF4-FFF2-40B4-BE49-F238E27FC236}">
                <a16:creationId xmlns:a16="http://schemas.microsoft.com/office/drawing/2014/main" id="{7C9F3B1D-71D3-45BB-93D0-A02397E610B0}"/>
              </a:ext>
            </a:extLst>
          </p:cNvPr>
          <p:cNvSpPr txBox="1"/>
          <p:nvPr/>
        </p:nvSpPr>
        <p:spPr bwMode="auto">
          <a:xfrm>
            <a:off x="685800" y="1036290"/>
            <a:ext cx="1066800" cy="3154710"/>
          </a:xfrm>
          <a:prstGeom prst="rect">
            <a:avLst/>
          </a:prstGeom>
          <a:noFill/>
        </p:spPr>
        <p:txBody>
          <a:bodyPr wrap="square" rtlCol="0">
            <a:spAutoFit/>
          </a:bodyPr>
          <a:lstStyle/>
          <a:p>
            <a:pPr algn="l"/>
            <a:r>
              <a:rPr lang="en-US" sz="19900" dirty="0">
                <a:solidFill>
                  <a:schemeClr val="bg1"/>
                </a:solidFill>
              </a:rPr>
              <a:t>“</a:t>
            </a:r>
          </a:p>
        </p:txBody>
      </p:sp>
      <p:sp>
        <p:nvSpPr>
          <p:cNvPr id="18" name="Text Placeholder 17">
            <a:extLst>
              <a:ext uri="{FF2B5EF4-FFF2-40B4-BE49-F238E27FC236}">
                <a16:creationId xmlns:a16="http://schemas.microsoft.com/office/drawing/2014/main" id="{BE3FCB97-D703-4A50-8670-CF3A902EFF84}"/>
              </a:ext>
            </a:extLst>
          </p:cNvPr>
          <p:cNvSpPr>
            <a:spLocks noGrp="1"/>
          </p:cNvSpPr>
          <p:nvPr>
            <p:ph type="body" sz="quarter" idx="13"/>
          </p:nvPr>
        </p:nvSpPr>
        <p:spPr bwMode="auto">
          <a:xfrm>
            <a:off x="6889830" y="4724400"/>
            <a:ext cx="3124200" cy="533400"/>
          </a:xfrm>
        </p:spPr>
        <p:txBody>
          <a:bodyPr/>
          <a:lstStyle>
            <a:lvl1pPr marL="0" indent="0" algn="r">
              <a:buNone/>
              <a:defRPr>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26" name="Text Placeholder 17">
            <a:extLst>
              <a:ext uri="{FF2B5EF4-FFF2-40B4-BE49-F238E27FC236}">
                <a16:creationId xmlns:a16="http://schemas.microsoft.com/office/drawing/2014/main" id="{37446D9B-5409-4EF4-A234-9322C0398A69}"/>
              </a:ext>
            </a:extLst>
          </p:cNvPr>
          <p:cNvSpPr>
            <a:spLocks noGrp="1"/>
          </p:cNvSpPr>
          <p:nvPr>
            <p:ph type="body" sz="quarter" idx="14"/>
          </p:nvPr>
        </p:nvSpPr>
        <p:spPr bwMode="auto">
          <a:xfrm>
            <a:off x="2177969" y="2133600"/>
            <a:ext cx="7836061" cy="2590800"/>
          </a:xfrm>
        </p:spPr>
        <p:txBody>
          <a:bodyPr anchor="ctr">
            <a:normAutofit/>
          </a:bodyPr>
          <a:lstStyle>
            <a:lvl1pPr marL="0" indent="0" algn="l">
              <a:buNone/>
              <a:defRPr sz="3600">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79022BAE-5018-8AA1-AE02-8B0CB7DF4FF1}"/>
              </a:ext>
            </a:extLst>
          </p:cNvPr>
          <p:cNvSpPr>
            <a:spLocks noGrp="1"/>
          </p:cNvSpPr>
          <p:nvPr>
            <p:ph type="dt" sz="half" idx="15"/>
          </p:nvPr>
        </p:nvSpPr>
        <p:spPr/>
        <p:txBody>
          <a:bodyPr/>
          <a:lstStyle/>
          <a:p>
            <a:fld id="{0181DD5E-6805-4634-85F5-90ED1CB19421}" type="datetime2">
              <a:rPr lang="en-US" smtClean="0"/>
              <a:t>Friday, August 4, 2023</a:t>
            </a:fld>
            <a:endParaRPr lang="en-US" dirty="0"/>
          </a:p>
        </p:txBody>
      </p:sp>
      <p:sp>
        <p:nvSpPr>
          <p:cNvPr id="4" name="Footer Placeholder 3">
            <a:extLst>
              <a:ext uri="{FF2B5EF4-FFF2-40B4-BE49-F238E27FC236}">
                <a16:creationId xmlns:a16="http://schemas.microsoft.com/office/drawing/2014/main" id="{C65E300C-710A-D8FA-AA34-912E34ABABFA}"/>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740AAEB3-2D82-6B8B-B096-1ACD123CB1BE}"/>
              </a:ext>
            </a:extLst>
          </p:cNvPr>
          <p:cNvSpPr>
            <a:spLocks noGrp="1"/>
          </p:cNvSpPr>
          <p:nvPr>
            <p:ph type="sldNum" sz="quarter" idx="17"/>
          </p:nvPr>
        </p:nvSpPr>
        <p:spPr/>
        <p:txBody>
          <a:bodyPr/>
          <a:lstStyle/>
          <a:p>
            <a:fld id="{436DF479-7476-4076-86FD-1C41B7E33810}" type="slidenum">
              <a:rPr lang="en-US" smtClean="0"/>
              <a:pPr/>
              <a:t>‹#›</a:t>
            </a:fld>
            <a:r>
              <a:rPr lang="en-US"/>
              <a:t>     │</a:t>
            </a:r>
            <a:endParaRPr lang="en-US" dirty="0"/>
          </a:p>
        </p:txBody>
      </p:sp>
      <p:sp>
        <p:nvSpPr>
          <p:cNvPr id="22" name="TextBox 21">
            <a:extLst>
              <a:ext uri="{FF2B5EF4-FFF2-40B4-BE49-F238E27FC236}">
                <a16:creationId xmlns:a16="http://schemas.microsoft.com/office/drawing/2014/main" id="{B78EA93D-EFE4-E928-2F45-AEAAC85FFD2A}"/>
              </a:ext>
            </a:extLst>
          </p:cNvPr>
          <p:cNvSpPr txBox="1"/>
          <p:nvPr userDrawn="1"/>
        </p:nvSpPr>
        <p:spPr bwMode="auto">
          <a:xfrm>
            <a:off x="685800" y="1036290"/>
            <a:ext cx="1066800" cy="3154710"/>
          </a:xfrm>
          <a:prstGeom prst="rect">
            <a:avLst/>
          </a:prstGeom>
          <a:noFill/>
        </p:spPr>
        <p:txBody>
          <a:bodyPr wrap="square" rtlCol="0">
            <a:spAutoFit/>
          </a:bodyPr>
          <a:lstStyle/>
          <a:p>
            <a:pPr algn="l"/>
            <a:r>
              <a:rPr lang="en-US" sz="19900" dirty="0">
                <a:solidFill>
                  <a:schemeClr val="bg1"/>
                </a:solidFill>
              </a:rPr>
              <a:t>“</a:t>
            </a:r>
          </a:p>
        </p:txBody>
      </p:sp>
      <p:sp>
        <p:nvSpPr>
          <p:cNvPr id="23" name="TextBox 22">
            <a:extLst>
              <a:ext uri="{FF2B5EF4-FFF2-40B4-BE49-F238E27FC236}">
                <a16:creationId xmlns:a16="http://schemas.microsoft.com/office/drawing/2014/main" id="{A428C60C-393C-4431-12DA-DBF75E1D35DB}"/>
              </a:ext>
            </a:extLst>
          </p:cNvPr>
          <p:cNvSpPr txBox="1"/>
          <p:nvPr userDrawn="1"/>
        </p:nvSpPr>
        <p:spPr bwMode="auto">
          <a:xfrm rot="10800000">
            <a:off x="10455088" y="3048000"/>
            <a:ext cx="1066800" cy="3154710"/>
          </a:xfrm>
          <a:prstGeom prst="rect">
            <a:avLst/>
          </a:prstGeom>
          <a:noFill/>
        </p:spPr>
        <p:txBody>
          <a:bodyPr wrap="square" rtlCol="0">
            <a:spAutoFit/>
          </a:bodyPr>
          <a:lstStyle/>
          <a:p>
            <a:pPr algn="l"/>
            <a:r>
              <a:rPr lang="en-US" sz="19900" dirty="0">
                <a:solidFill>
                  <a:schemeClr val="bg1"/>
                </a:solidFill>
              </a:rPr>
              <a:t>“</a:t>
            </a:r>
          </a:p>
        </p:txBody>
      </p:sp>
    </p:spTree>
    <p:extLst>
      <p:ext uri="{BB962C8B-B14F-4D97-AF65-F5344CB8AC3E}">
        <p14:creationId xmlns:p14="http://schemas.microsoft.com/office/powerpoint/2010/main" val="1733198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reak">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48429F3-4C8C-4AB6-928E-F8BF1C6A8C62}"/>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5021580" y="4467912"/>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2457450" y="4599913"/>
            <a:ext cx="7277100" cy="649287"/>
          </a:xfrm>
        </p:spPr>
        <p:txBody>
          <a:bodyPr>
            <a:normAutofit/>
          </a:bodyPr>
          <a:lstStyle>
            <a:lvl1pPr marL="0" indent="0" algn="ctr">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2457450" y="2429908"/>
            <a:ext cx="7277099" cy="1970407"/>
          </a:xfrm>
        </p:spPr>
        <p:txBody>
          <a:bodyPr anchor="b">
            <a:noAutofit/>
          </a:bodyPr>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35560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peaker Bio">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3AFF331-E076-48C8-8331-9CD220B01453}"/>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Logo">
            <a:extLst>
              <a:ext uri="{FF2B5EF4-FFF2-40B4-BE49-F238E27FC236}">
                <a16:creationId xmlns:a16="http://schemas.microsoft.com/office/drawing/2014/main" id="{4C020688-9C29-4620-B2B4-0422405BE4E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a:extLst>
              <a:ext uri="{FF2B5EF4-FFF2-40B4-BE49-F238E27FC236}">
                <a16:creationId xmlns:a16="http://schemas.microsoft.com/office/drawing/2014/main" id="{1D75A02F-54E9-4CD5-8731-1C6077F42B21}"/>
              </a:ext>
            </a:extLst>
          </p:cNvPr>
          <p:cNvSpPr>
            <a:spLocks noGrp="1" noRot="1" noMove="1" noResize="1" noEditPoints="1" noAdjustHandles="1" noChangeArrowheads="1" noChangeShapeType="1"/>
          </p:cNvSpPr>
          <p:nvPr/>
        </p:nvSpPr>
        <p:spPr bwMode="gray">
          <a:xfrm>
            <a:off x="0" y="1019521"/>
            <a:ext cx="2819400" cy="48189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bwMode="auto">
          <a:xfrm>
            <a:off x="5486400" y="1295400"/>
            <a:ext cx="5486400" cy="495300"/>
          </a:xfrm>
        </p:spPr>
        <p:txBody>
          <a:bodyPr/>
          <a:lstStyle>
            <a:lvl1pPr>
              <a:defRPr>
                <a:solidFill>
                  <a:schemeClr val="bg1"/>
                </a:solidFill>
              </a:defRPr>
            </a:lvl1p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89986920-AA8D-4390-BA3B-98D34DCFCA94}"/>
              </a:ext>
            </a:extLst>
          </p:cNvPr>
          <p:cNvSpPr>
            <a:spLocks noGrp="1"/>
          </p:cNvSpPr>
          <p:nvPr>
            <p:ph type="body" sz="quarter" idx="13"/>
          </p:nvPr>
        </p:nvSpPr>
        <p:spPr bwMode="auto">
          <a:xfrm>
            <a:off x="5486399" y="1761135"/>
            <a:ext cx="5486401" cy="338138"/>
          </a:xfrm>
        </p:spPr>
        <p:txBody>
          <a:bodyPr>
            <a:normAutofit/>
          </a:bodyPr>
          <a:lstStyle>
            <a:lvl1pPr marL="0" indent="0">
              <a:buNone/>
              <a:defRPr sz="1600">
                <a:solidFill>
                  <a:schemeClr val="bg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Picture Placeholder 18">
            <a:extLst>
              <a:ext uri="{FF2B5EF4-FFF2-40B4-BE49-F238E27FC236}">
                <a16:creationId xmlns:a16="http://schemas.microsoft.com/office/drawing/2014/main" id="{B62BACF3-5CDD-4BB6-859A-CE893170395F}"/>
              </a:ext>
            </a:extLst>
          </p:cNvPr>
          <p:cNvSpPr>
            <a:spLocks noGrp="1"/>
          </p:cNvSpPr>
          <p:nvPr>
            <p:ph type="pic" sz="quarter" idx="14"/>
          </p:nvPr>
        </p:nvSpPr>
        <p:spPr>
          <a:xfrm>
            <a:off x="838200" y="1295400"/>
            <a:ext cx="3886200" cy="4267200"/>
          </a:xfrm>
          <a:custGeom>
            <a:avLst/>
            <a:gdLst>
              <a:gd name="connsiteX0" fmla="*/ 206391 w 3886200"/>
              <a:gd name="connsiteY0" fmla="*/ 226624 h 4267200"/>
              <a:gd name="connsiteX1" fmla="*/ 3679810 w 3886200"/>
              <a:gd name="connsiteY1" fmla="*/ 226624 h 4267200"/>
              <a:gd name="connsiteX2" fmla="*/ 3679810 w 3886200"/>
              <a:gd name="connsiteY2" fmla="*/ 4040576 h 4267200"/>
              <a:gd name="connsiteX3" fmla="*/ 206391 w 3886200"/>
              <a:gd name="connsiteY3" fmla="*/ 4040576 h 4267200"/>
              <a:gd name="connsiteX4" fmla="*/ 107577 w 3886200"/>
              <a:gd name="connsiteY4" fmla="*/ 118123 h 4267200"/>
              <a:gd name="connsiteX5" fmla="*/ 107577 w 3886200"/>
              <a:gd name="connsiteY5" fmla="*/ 4149077 h 4267200"/>
              <a:gd name="connsiteX6" fmla="*/ 3778624 w 3886200"/>
              <a:gd name="connsiteY6" fmla="*/ 4149077 h 4267200"/>
              <a:gd name="connsiteX7" fmla="*/ 3778624 w 3886200"/>
              <a:gd name="connsiteY7" fmla="*/ 118123 h 4267200"/>
              <a:gd name="connsiteX8" fmla="*/ 0 w 3886200"/>
              <a:gd name="connsiteY8" fmla="*/ 0 h 4267200"/>
              <a:gd name="connsiteX9" fmla="*/ 3886200 w 3886200"/>
              <a:gd name="connsiteY9" fmla="*/ 0 h 4267200"/>
              <a:gd name="connsiteX10" fmla="*/ 3886200 w 3886200"/>
              <a:gd name="connsiteY10" fmla="*/ 4267200 h 4267200"/>
              <a:gd name="connsiteX11" fmla="*/ 0 w 3886200"/>
              <a:gd name="connsiteY11" fmla="*/ 426720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6200" h="4267200">
                <a:moveTo>
                  <a:pt x="206391" y="226624"/>
                </a:moveTo>
                <a:lnTo>
                  <a:pt x="3679810" y="226624"/>
                </a:lnTo>
                <a:lnTo>
                  <a:pt x="3679810" y="4040576"/>
                </a:lnTo>
                <a:lnTo>
                  <a:pt x="206391" y="4040576"/>
                </a:lnTo>
                <a:close/>
                <a:moveTo>
                  <a:pt x="107577" y="118123"/>
                </a:moveTo>
                <a:lnTo>
                  <a:pt x="107577" y="4149077"/>
                </a:lnTo>
                <a:lnTo>
                  <a:pt x="3778624" y="4149077"/>
                </a:lnTo>
                <a:lnTo>
                  <a:pt x="3778624" y="118123"/>
                </a:lnTo>
                <a:close/>
                <a:moveTo>
                  <a:pt x="0" y="0"/>
                </a:moveTo>
                <a:lnTo>
                  <a:pt x="3886200" y="0"/>
                </a:lnTo>
                <a:lnTo>
                  <a:pt x="3886200" y="4267200"/>
                </a:lnTo>
                <a:lnTo>
                  <a:pt x="0" y="4267200"/>
                </a:lnTo>
                <a:close/>
              </a:path>
            </a:pathLst>
          </a:custGeom>
        </p:spPr>
        <p:txBody>
          <a:bodyPr wrap="square">
            <a:noAutofit/>
          </a:bodyPr>
          <a:lstStyle/>
          <a:p>
            <a:r>
              <a:rPr lang="en-US"/>
              <a:t>Click icon to add picture</a:t>
            </a:r>
          </a:p>
        </p:txBody>
      </p:sp>
      <p:sp>
        <p:nvSpPr>
          <p:cNvPr id="25" name="Text Placeholder 24">
            <a:extLst>
              <a:ext uri="{FF2B5EF4-FFF2-40B4-BE49-F238E27FC236}">
                <a16:creationId xmlns:a16="http://schemas.microsoft.com/office/drawing/2014/main" id="{19277A1A-FBEF-4878-A420-2844535A481B}"/>
              </a:ext>
            </a:extLst>
          </p:cNvPr>
          <p:cNvSpPr>
            <a:spLocks noGrp="1"/>
          </p:cNvSpPr>
          <p:nvPr>
            <p:ph type="body" sz="quarter" idx="18"/>
          </p:nvPr>
        </p:nvSpPr>
        <p:spPr bwMode="auto">
          <a:xfrm>
            <a:off x="5486399" y="2438400"/>
            <a:ext cx="5486401" cy="3124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a:extLst>
              <a:ext uri="{FF2B5EF4-FFF2-40B4-BE49-F238E27FC236}">
                <a16:creationId xmlns:a16="http://schemas.microsoft.com/office/drawing/2014/main" id="{4A8703D0-699C-405E-A7BC-0C209F4E5758}"/>
              </a:ext>
            </a:extLst>
          </p:cNvPr>
          <p:cNvCxnSpPr>
            <a:cxnSpLocks/>
          </p:cNvCxnSpPr>
          <p:nvPr/>
        </p:nvCxnSpPr>
        <p:spPr bwMode="auto">
          <a:xfrm>
            <a:off x="5486399" y="22098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F2401B-146F-917A-D35F-0EDFBAA0A3E7}"/>
              </a:ext>
            </a:extLst>
          </p:cNvPr>
          <p:cNvSpPr>
            <a:spLocks noGrp="1"/>
          </p:cNvSpPr>
          <p:nvPr>
            <p:ph type="dt" sz="half" idx="19"/>
          </p:nvPr>
        </p:nvSpPr>
        <p:spPr/>
        <p:txBody>
          <a:bodyPr/>
          <a:lstStyle/>
          <a:p>
            <a:fld id="{8476D410-E476-43FF-984C-7F3CE7BE60B9}" type="datetime2">
              <a:rPr lang="en-US" smtClean="0"/>
              <a:t>Friday, August 4, 2023</a:t>
            </a:fld>
            <a:endParaRPr lang="en-US" dirty="0"/>
          </a:p>
        </p:txBody>
      </p:sp>
      <p:sp>
        <p:nvSpPr>
          <p:cNvPr id="10" name="Footer Placeholder 9">
            <a:extLst>
              <a:ext uri="{FF2B5EF4-FFF2-40B4-BE49-F238E27FC236}">
                <a16:creationId xmlns:a16="http://schemas.microsoft.com/office/drawing/2014/main" id="{DBC89AEB-4E17-5431-384B-9EA78BA13D7F}"/>
              </a:ext>
            </a:extLst>
          </p:cNvPr>
          <p:cNvSpPr>
            <a:spLocks noGrp="1"/>
          </p:cNvSpPr>
          <p:nvPr>
            <p:ph type="ftr" sz="quarter" idx="20"/>
          </p:nvPr>
        </p:nvSpPr>
        <p:spPr/>
        <p:txBody>
          <a:bodyPr/>
          <a:lstStyle/>
          <a:p>
            <a:endParaRPr lang="en-US" dirty="0"/>
          </a:p>
        </p:txBody>
      </p:sp>
      <p:sp>
        <p:nvSpPr>
          <p:cNvPr id="11" name="Slide Number Placeholder 10">
            <a:extLst>
              <a:ext uri="{FF2B5EF4-FFF2-40B4-BE49-F238E27FC236}">
                <a16:creationId xmlns:a16="http://schemas.microsoft.com/office/drawing/2014/main" id="{288C139D-B66C-E590-79A1-59BD40F8638C}"/>
              </a:ext>
            </a:extLst>
          </p:cNvPr>
          <p:cNvSpPr>
            <a:spLocks noGrp="1"/>
          </p:cNvSpPr>
          <p:nvPr>
            <p:ph type="sldNum" sz="quarter" idx="21"/>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591886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5">
            <a:extLst>
              <a:ext uri="{FF2B5EF4-FFF2-40B4-BE49-F238E27FC236}">
                <a16:creationId xmlns:a16="http://schemas.microsoft.com/office/drawing/2014/main" id="{7F33405F-152C-CBB3-0C3B-F77B802E5B0B}"/>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6" name="Date Placeholder 5">
            <a:extLst>
              <a:ext uri="{FF2B5EF4-FFF2-40B4-BE49-F238E27FC236}">
                <a16:creationId xmlns:a16="http://schemas.microsoft.com/office/drawing/2014/main" id="{B7F12F98-08BE-0941-AB2A-AF8E2411161B}"/>
              </a:ext>
            </a:extLst>
          </p:cNvPr>
          <p:cNvSpPr>
            <a:spLocks noGrp="1"/>
          </p:cNvSpPr>
          <p:nvPr>
            <p:ph type="dt" sz="half" idx="20"/>
          </p:nvPr>
        </p:nvSpPr>
        <p:spPr/>
        <p:txBody>
          <a:bodyPr/>
          <a:lstStyle/>
          <a:p>
            <a:fld id="{65D3130A-3131-403C-95D8-669ADE073469}" type="datetime2">
              <a:rPr lang="en-US" smtClean="0"/>
              <a:t>Friday, August 4, 2023</a:t>
            </a:fld>
            <a:endParaRPr lang="en-US" dirty="0"/>
          </a:p>
        </p:txBody>
      </p:sp>
      <p:sp>
        <p:nvSpPr>
          <p:cNvPr id="8" name="Footer Placeholder 7">
            <a:extLst>
              <a:ext uri="{FF2B5EF4-FFF2-40B4-BE49-F238E27FC236}">
                <a16:creationId xmlns:a16="http://schemas.microsoft.com/office/drawing/2014/main" id="{9640FFBF-83B0-AFD3-4645-C4A7FD58B638}"/>
              </a:ext>
            </a:extLst>
          </p:cNvPr>
          <p:cNvSpPr>
            <a:spLocks noGrp="1"/>
          </p:cNvSpPr>
          <p:nvPr>
            <p:ph type="ftr" sz="quarter" idx="21"/>
          </p:nvPr>
        </p:nvSpPr>
        <p:spPr/>
        <p:txBody>
          <a:bodyPr/>
          <a:lstStyle/>
          <a:p>
            <a:endParaRPr lang="en-US" dirty="0"/>
          </a:p>
        </p:txBody>
      </p:sp>
      <p:sp>
        <p:nvSpPr>
          <p:cNvPr id="9" name="Slide Number Placeholder 8">
            <a:extLst>
              <a:ext uri="{FF2B5EF4-FFF2-40B4-BE49-F238E27FC236}">
                <a16:creationId xmlns:a16="http://schemas.microsoft.com/office/drawing/2014/main" id="{24DB7B15-FD53-ED95-8F29-211E532F4350}"/>
              </a:ext>
            </a:extLst>
          </p:cNvPr>
          <p:cNvSpPr>
            <a:spLocks noGrp="1"/>
          </p:cNvSpPr>
          <p:nvPr>
            <p:ph type="sldNum" sz="quarter" idx="2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636426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EEC52D-926C-6BCD-921C-946850BA18AC}"/>
              </a:ext>
            </a:extLst>
          </p:cNvPr>
          <p:cNvSpPr>
            <a:spLocks noGrp="1"/>
          </p:cNvSpPr>
          <p:nvPr>
            <p:ph type="dt" sz="half" idx="10"/>
          </p:nvPr>
        </p:nvSpPr>
        <p:spPr/>
        <p:txBody>
          <a:bodyPr/>
          <a:lstStyle/>
          <a:p>
            <a:fld id="{0FCC4F89-DF38-4AC3-AC40-628C58387413}" type="datetime2">
              <a:rPr lang="en-US" smtClean="0"/>
              <a:t>Friday, August 4, 2023</a:t>
            </a:fld>
            <a:endParaRPr lang="en-US" dirty="0"/>
          </a:p>
        </p:txBody>
      </p:sp>
      <p:sp>
        <p:nvSpPr>
          <p:cNvPr id="6" name="Footer Placeholder 5">
            <a:extLst>
              <a:ext uri="{FF2B5EF4-FFF2-40B4-BE49-F238E27FC236}">
                <a16:creationId xmlns:a16="http://schemas.microsoft.com/office/drawing/2014/main" id="{124A34C9-E5CC-6493-BBA4-557645247E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085FB6-6F6B-59FE-D07E-A6E3D98AD8D8}"/>
              </a:ext>
            </a:extLst>
          </p:cNvPr>
          <p:cNvSpPr>
            <a:spLocks noGrp="1"/>
          </p:cNvSpPr>
          <p:nvPr>
            <p:ph type="sldNum" sz="quarter" idx="12"/>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388785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ank You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419100" y="5218008"/>
            <a:ext cx="7277100" cy="649287"/>
          </a:xfrm>
        </p:spPr>
        <p:txBody>
          <a:bodyPr>
            <a:normAutofit/>
          </a:bodyPr>
          <a:lstStyle>
            <a:lvl1pPr marL="0" indent="0">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3048003"/>
            <a:ext cx="7277099" cy="1970407"/>
          </a:xfrm>
        </p:spPr>
        <p:txBody>
          <a:bodyPr anchor="b">
            <a:noAutofit/>
          </a:bodyPr>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95590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2">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45720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act Info 5">
            <a:extLst>
              <a:ext uri="{FF2B5EF4-FFF2-40B4-BE49-F238E27FC236}">
                <a16:creationId xmlns:a16="http://schemas.microsoft.com/office/drawing/2014/main" id="{D8F36581-5F92-4903-BA9D-A819011E9236}"/>
              </a:ext>
            </a:extLst>
          </p:cNvPr>
          <p:cNvSpPr>
            <a:spLocks noGrp="1"/>
          </p:cNvSpPr>
          <p:nvPr>
            <p:ph type="body" sz="quarter" idx="14" hasCustomPrompt="1"/>
          </p:nvPr>
        </p:nvSpPr>
        <p:spPr bwMode="auto">
          <a:xfrm>
            <a:off x="419100" y="577845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dirty="0"/>
              <a:t>Contact info 5</a:t>
            </a:r>
          </a:p>
        </p:txBody>
      </p:sp>
      <p:sp>
        <p:nvSpPr>
          <p:cNvPr id="18" name="Contact Info 4">
            <a:extLst>
              <a:ext uri="{FF2B5EF4-FFF2-40B4-BE49-F238E27FC236}">
                <a16:creationId xmlns:a16="http://schemas.microsoft.com/office/drawing/2014/main" id="{C856191B-A6CB-479B-B87F-71465BAE1043}"/>
              </a:ext>
            </a:extLst>
          </p:cNvPr>
          <p:cNvSpPr>
            <a:spLocks noGrp="1"/>
          </p:cNvSpPr>
          <p:nvPr>
            <p:ph type="body" sz="quarter" idx="13" hasCustomPrompt="1"/>
          </p:nvPr>
        </p:nvSpPr>
        <p:spPr bwMode="auto">
          <a:xfrm>
            <a:off x="419100" y="5509838"/>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dirty="0"/>
              <a:t>Contact info 4</a:t>
            </a:r>
          </a:p>
        </p:txBody>
      </p:sp>
      <p:sp>
        <p:nvSpPr>
          <p:cNvPr id="17" name="Contact Info 3">
            <a:extLst>
              <a:ext uri="{FF2B5EF4-FFF2-40B4-BE49-F238E27FC236}">
                <a16:creationId xmlns:a16="http://schemas.microsoft.com/office/drawing/2014/main" id="{789F408B-E82D-4BF1-A4D3-985F71C80923}"/>
              </a:ext>
            </a:extLst>
          </p:cNvPr>
          <p:cNvSpPr>
            <a:spLocks noGrp="1"/>
          </p:cNvSpPr>
          <p:nvPr>
            <p:ph type="body" sz="quarter" idx="12" hasCustomPrompt="1"/>
          </p:nvPr>
        </p:nvSpPr>
        <p:spPr bwMode="auto">
          <a:xfrm>
            <a:off x="419100" y="5241226"/>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dirty="0"/>
              <a:t>Contact info 3</a:t>
            </a:r>
          </a:p>
        </p:txBody>
      </p:sp>
      <p:sp>
        <p:nvSpPr>
          <p:cNvPr id="13" name="Contact Info 2">
            <a:extLst>
              <a:ext uri="{FF2B5EF4-FFF2-40B4-BE49-F238E27FC236}">
                <a16:creationId xmlns:a16="http://schemas.microsoft.com/office/drawing/2014/main" id="{BAE337A4-5982-4375-BE7C-65DA9753ABCA}"/>
              </a:ext>
            </a:extLst>
          </p:cNvPr>
          <p:cNvSpPr>
            <a:spLocks noGrp="1"/>
          </p:cNvSpPr>
          <p:nvPr>
            <p:ph type="body" sz="quarter" idx="11" hasCustomPrompt="1"/>
          </p:nvPr>
        </p:nvSpPr>
        <p:spPr bwMode="auto">
          <a:xfrm>
            <a:off x="419100" y="4972614"/>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dirty="0"/>
              <a:t>Contact info 2</a:t>
            </a:r>
          </a:p>
        </p:txBody>
      </p:sp>
      <p:sp>
        <p:nvSpPr>
          <p:cNvPr id="15" name="Contact Info 1">
            <a:extLst>
              <a:ext uri="{FF2B5EF4-FFF2-40B4-BE49-F238E27FC236}">
                <a16:creationId xmlns:a16="http://schemas.microsoft.com/office/drawing/2014/main" id="{87DD015B-5F53-4C1B-99B5-12AF41F5E3E1}"/>
              </a:ext>
            </a:extLst>
          </p:cNvPr>
          <p:cNvSpPr>
            <a:spLocks noGrp="1"/>
          </p:cNvSpPr>
          <p:nvPr>
            <p:ph type="body" sz="quarter" idx="10" hasCustomPrompt="1"/>
          </p:nvPr>
        </p:nvSpPr>
        <p:spPr bwMode="auto">
          <a:xfrm>
            <a:off x="419100" y="472440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dirty="0"/>
              <a:t>Contact info 1</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2533996"/>
            <a:ext cx="7277099" cy="1970407"/>
          </a:xfrm>
        </p:spPr>
        <p:txBody>
          <a:bodyPr anchor="b">
            <a:noAutofit/>
          </a:bodyPr>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854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C6EE5225-7705-401E-81A4-4D8726992C1B}" type="datetime2">
              <a:rPr lang="en-US" smtClean="0"/>
              <a:t>Friday, August 4, 2023</a:t>
            </a:fld>
            <a:endParaRPr lang="en-US" dirty="0"/>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42073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2E6A-44A3-466C-BA8B-51FE30FD1CC0}"/>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6DD9F677-0D8A-4BE2-A701-98986ABC26DF}"/>
              </a:ext>
            </a:extLst>
          </p:cNvPr>
          <p:cNvSpPr>
            <a:spLocks noGrp="1"/>
          </p:cNvSpPr>
          <p:nvPr>
            <p:ph type="body" sz="quarter" idx="13"/>
          </p:nvPr>
        </p:nvSpPr>
        <p:spPr>
          <a:xfrm>
            <a:off x="419100" y="1620838"/>
            <a:ext cx="9652000" cy="4437062"/>
          </a:xfrm>
        </p:spPr>
        <p:txBody>
          <a:bodyPr rIns="0">
            <a:normAutofit/>
          </a:bodyPr>
          <a:lstStyle>
            <a:lvl1pPr marL="0" indent="0" defTabSz="174625">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913B2AB-16CD-4D5F-A49B-91533DB55E54}"/>
              </a:ext>
            </a:extLst>
          </p:cNvPr>
          <p:cNvSpPr>
            <a:spLocks noGrp="1"/>
          </p:cNvSpPr>
          <p:nvPr>
            <p:ph type="body" sz="quarter" idx="14" hasCustomPrompt="1"/>
          </p:nvPr>
        </p:nvSpPr>
        <p:spPr>
          <a:xfrm>
            <a:off x="10071100" y="1620838"/>
            <a:ext cx="1701800" cy="4437062"/>
          </a:xfrm>
        </p:spPr>
        <p:txBody>
          <a:bodyPr lIns="0">
            <a:normAutofit/>
          </a:bodyPr>
          <a:lstStyle>
            <a:lvl1pPr marL="0" indent="0">
              <a:buNone/>
              <a:defRPr sz="1600">
                <a:solidFill>
                  <a:schemeClr val="accent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6" name="Date Placeholder 5">
            <a:extLst>
              <a:ext uri="{FF2B5EF4-FFF2-40B4-BE49-F238E27FC236}">
                <a16:creationId xmlns:a16="http://schemas.microsoft.com/office/drawing/2014/main" id="{9B8238E3-F65D-5363-5A08-00B3406AAA0C}"/>
              </a:ext>
            </a:extLst>
          </p:cNvPr>
          <p:cNvSpPr>
            <a:spLocks noGrp="1"/>
          </p:cNvSpPr>
          <p:nvPr>
            <p:ph type="dt" sz="half" idx="15"/>
          </p:nvPr>
        </p:nvSpPr>
        <p:spPr/>
        <p:txBody>
          <a:bodyPr/>
          <a:lstStyle/>
          <a:p>
            <a:fld id="{618AFDA5-C4BD-490F-95A5-5C04BF734F63}" type="datetime2">
              <a:rPr lang="en-US" smtClean="0"/>
              <a:t>Friday, August 4, 2023</a:t>
            </a:fld>
            <a:endParaRPr lang="en-US" dirty="0"/>
          </a:p>
        </p:txBody>
      </p:sp>
      <p:sp>
        <p:nvSpPr>
          <p:cNvPr id="7" name="Footer Placeholder 6">
            <a:extLst>
              <a:ext uri="{FF2B5EF4-FFF2-40B4-BE49-F238E27FC236}">
                <a16:creationId xmlns:a16="http://schemas.microsoft.com/office/drawing/2014/main" id="{38C97DF2-A9E7-0E0D-6855-2DF2E386CB63}"/>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187E1AF1-38A9-82F8-4B9F-4B6BFCBF6F3E}"/>
              </a:ext>
            </a:extLst>
          </p:cNvPr>
          <p:cNvSpPr>
            <a:spLocks noGrp="1"/>
          </p:cNvSpPr>
          <p:nvPr>
            <p:ph type="sldNum" sz="quarter" idx="17"/>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135368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14298C73-C61A-478E-A239-5E10B1DE2EFA}" type="datetime2">
              <a:rPr lang="en-US" smtClean="0"/>
              <a:t>Friday, August 4, 2023</a:t>
            </a:fld>
            <a:endParaRPr lang="en-US" dirty="0"/>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26510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36D1-CFF8-4C43-B51F-909F2CC64856}"/>
              </a:ext>
            </a:extLst>
          </p:cNvPr>
          <p:cNvSpPr>
            <a:spLocks noGrp="1"/>
          </p:cNvSpPr>
          <p:nvPr>
            <p:ph type="title"/>
          </p:nvPr>
        </p:nvSpPr>
        <p:spPr/>
        <p:txBody>
          <a:bodyPr/>
          <a:lstStyle/>
          <a:p>
            <a:r>
              <a:rPr lang="en-US"/>
              <a:t>Click to edit Master title style</a:t>
            </a:r>
          </a:p>
        </p:txBody>
      </p:sp>
      <p:sp>
        <p:nvSpPr>
          <p:cNvPr id="32" name="Text Placeholder 30">
            <a:extLst>
              <a:ext uri="{FF2B5EF4-FFF2-40B4-BE49-F238E27FC236}">
                <a16:creationId xmlns:a16="http://schemas.microsoft.com/office/drawing/2014/main" id="{85CDB3DF-69CC-41FB-B5B2-A3B889740278}"/>
              </a:ext>
            </a:extLst>
          </p:cNvPr>
          <p:cNvSpPr>
            <a:spLocks noGrp="1"/>
          </p:cNvSpPr>
          <p:nvPr>
            <p:ph type="body" sz="quarter" idx="14" hasCustomPrompt="1"/>
          </p:nvPr>
        </p:nvSpPr>
        <p:spPr>
          <a:xfrm>
            <a:off x="491355"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34" name="Text Placeholder 33">
            <a:extLst>
              <a:ext uri="{FF2B5EF4-FFF2-40B4-BE49-F238E27FC236}">
                <a16:creationId xmlns:a16="http://schemas.microsoft.com/office/drawing/2014/main" id="{2FAF0F3C-D492-4894-A9BB-0547AD44329D}"/>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35" name="Text Placeholder 30">
            <a:extLst>
              <a:ext uri="{FF2B5EF4-FFF2-40B4-BE49-F238E27FC236}">
                <a16:creationId xmlns:a16="http://schemas.microsoft.com/office/drawing/2014/main" id="{6DE424D7-85FF-40CE-BF81-C9619551D711}"/>
              </a:ext>
            </a:extLst>
          </p:cNvPr>
          <p:cNvSpPr>
            <a:spLocks noGrp="1"/>
          </p:cNvSpPr>
          <p:nvPr>
            <p:ph type="body" sz="quarter" idx="16" hasCustomPrompt="1"/>
          </p:nvPr>
        </p:nvSpPr>
        <p:spPr>
          <a:xfrm>
            <a:off x="1150426"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37" name="Text Placeholder 30">
            <a:extLst>
              <a:ext uri="{FF2B5EF4-FFF2-40B4-BE49-F238E27FC236}">
                <a16:creationId xmlns:a16="http://schemas.microsoft.com/office/drawing/2014/main" id="{176F67A2-C79A-4BF7-8343-C5DECAD1E30B}"/>
              </a:ext>
            </a:extLst>
          </p:cNvPr>
          <p:cNvSpPr>
            <a:spLocks noGrp="1"/>
          </p:cNvSpPr>
          <p:nvPr>
            <p:ph type="body" sz="quarter" idx="17" hasCustomPrompt="1"/>
          </p:nvPr>
        </p:nvSpPr>
        <p:spPr>
          <a:xfrm>
            <a:off x="491355"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38" name="Text Placeholder 33">
            <a:extLst>
              <a:ext uri="{FF2B5EF4-FFF2-40B4-BE49-F238E27FC236}">
                <a16:creationId xmlns:a16="http://schemas.microsoft.com/office/drawing/2014/main" id="{8677DA33-22D2-4564-9C9C-82114D5DD495}"/>
              </a:ext>
            </a:extLst>
          </p:cNvPr>
          <p:cNvSpPr>
            <a:spLocks noGrp="1"/>
          </p:cNvSpPr>
          <p:nvPr>
            <p:ph type="body" sz="quarter" idx="18" hasCustomPrompt="1"/>
          </p:nvPr>
        </p:nvSpPr>
        <p:spPr bwMode="gray">
          <a:xfrm>
            <a:off x="419100"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39" name="Text Placeholder 30">
            <a:extLst>
              <a:ext uri="{FF2B5EF4-FFF2-40B4-BE49-F238E27FC236}">
                <a16:creationId xmlns:a16="http://schemas.microsoft.com/office/drawing/2014/main" id="{D18595C8-58CD-4936-8FF3-30EE1B342EBB}"/>
              </a:ext>
            </a:extLst>
          </p:cNvPr>
          <p:cNvSpPr>
            <a:spLocks noGrp="1"/>
          </p:cNvSpPr>
          <p:nvPr>
            <p:ph type="body" sz="quarter" idx="19" hasCustomPrompt="1"/>
          </p:nvPr>
        </p:nvSpPr>
        <p:spPr>
          <a:xfrm>
            <a:off x="1150426"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41" name="Text Placeholder 30">
            <a:extLst>
              <a:ext uri="{FF2B5EF4-FFF2-40B4-BE49-F238E27FC236}">
                <a16:creationId xmlns:a16="http://schemas.microsoft.com/office/drawing/2014/main" id="{FFCADC86-DA1B-4B72-8237-2321E6357AB1}"/>
              </a:ext>
            </a:extLst>
          </p:cNvPr>
          <p:cNvSpPr>
            <a:spLocks noGrp="1"/>
          </p:cNvSpPr>
          <p:nvPr>
            <p:ph type="body" sz="quarter" idx="20" hasCustomPrompt="1"/>
          </p:nvPr>
        </p:nvSpPr>
        <p:spPr>
          <a:xfrm>
            <a:off x="491355"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42" name="Text Placeholder 33">
            <a:extLst>
              <a:ext uri="{FF2B5EF4-FFF2-40B4-BE49-F238E27FC236}">
                <a16:creationId xmlns:a16="http://schemas.microsoft.com/office/drawing/2014/main" id="{3FB4A009-408D-4A13-A401-9D8AC5F70BC3}"/>
              </a:ext>
            </a:extLst>
          </p:cNvPr>
          <p:cNvSpPr>
            <a:spLocks noGrp="1"/>
          </p:cNvSpPr>
          <p:nvPr>
            <p:ph type="body" sz="quarter" idx="21" hasCustomPrompt="1"/>
          </p:nvPr>
        </p:nvSpPr>
        <p:spPr bwMode="gray">
          <a:xfrm>
            <a:off x="419100"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43" name="Text Placeholder 30">
            <a:extLst>
              <a:ext uri="{FF2B5EF4-FFF2-40B4-BE49-F238E27FC236}">
                <a16:creationId xmlns:a16="http://schemas.microsoft.com/office/drawing/2014/main" id="{1D74979F-D07F-44BD-BAE7-980092369E97}"/>
              </a:ext>
            </a:extLst>
          </p:cNvPr>
          <p:cNvSpPr>
            <a:spLocks noGrp="1"/>
          </p:cNvSpPr>
          <p:nvPr>
            <p:ph type="body" sz="quarter" idx="22" hasCustomPrompt="1"/>
          </p:nvPr>
        </p:nvSpPr>
        <p:spPr>
          <a:xfrm>
            <a:off x="1150426"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45" name="Text Placeholder 30">
            <a:extLst>
              <a:ext uri="{FF2B5EF4-FFF2-40B4-BE49-F238E27FC236}">
                <a16:creationId xmlns:a16="http://schemas.microsoft.com/office/drawing/2014/main" id="{A7DDA739-022D-412C-8739-8113AD9DBD13}"/>
              </a:ext>
            </a:extLst>
          </p:cNvPr>
          <p:cNvSpPr>
            <a:spLocks noGrp="1"/>
          </p:cNvSpPr>
          <p:nvPr>
            <p:ph type="body" sz="quarter" idx="23" hasCustomPrompt="1"/>
          </p:nvPr>
        </p:nvSpPr>
        <p:spPr>
          <a:xfrm>
            <a:off x="491355"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46" name="Text Placeholder 33">
            <a:extLst>
              <a:ext uri="{FF2B5EF4-FFF2-40B4-BE49-F238E27FC236}">
                <a16:creationId xmlns:a16="http://schemas.microsoft.com/office/drawing/2014/main" id="{2670D385-EACA-4AB4-8167-C6F817D607E2}"/>
              </a:ext>
            </a:extLst>
          </p:cNvPr>
          <p:cNvSpPr>
            <a:spLocks noGrp="1"/>
          </p:cNvSpPr>
          <p:nvPr>
            <p:ph type="body" sz="quarter" idx="24" hasCustomPrompt="1"/>
          </p:nvPr>
        </p:nvSpPr>
        <p:spPr bwMode="gray">
          <a:xfrm>
            <a:off x="419100"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47" name="Text Placeholder 30">
            <a:extLst>
              <a:ext uri="{FF2B5EF4-FFF2-40B4-BE49-F238E27FC236}">
                <a16:creationId xmlns:a16="http://schemas.microsoft.com/office/drawing/2014/main" id="{70FEB8F2-49F4-4DE2-9718-6B7F66A843F7}"/>
              </a:ext>
            </a:extLst>
          </p:cNvPr>
          <p:cNvSpPr>
            <a:spLocks noGrp="1"/>
          </p:cNvSpPr>
          <p:nvPr>
            <p:ph type="body" sz="quarter" idx="25" hasCustomPrompt="1"/>
          </p:nvPr>
        </p:nvSpPr>
        <p:spPr>
          <a:xfrm>
            <a:off x="1150426"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49" name="Text Placeholder 30">
            <a:extLst>
              <a:ext uri="{FF2B5EF4-FFF2-40B4-BE49-F238E27FC236}">
                <a16:creationId xmlns:a16="http://schemas.microsoft.com/office/drawing/2014/main" id="{367F725A-B26F-460F-944D-6014D2DE94D5}"/>
              </a:ext>
            </a:extLst>
          </p:cNvPr>
          <p:cNvSpPr>
            <a:spLocks noGrp="1"/>
          </p:cNvSpPr>
          <p:nvPr>
            <p:ph type="body" sz="quarter" idx="26" hasCustomPrompt="1"/>
          </p:nvPr>
        </p:nvSpPr>
        <p:spPr>
          <a:xfrm>
            <a:off x="5856731"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50" name="Text Placeholder 33">
            <a:extLst>
              <a:ext uri="{FF2B5EF4-FFF2-40B4-BE49-F238E27FC236}">
                <a16:creationId xmlns:a16="http://schemas.microsoft.com/office/drawing/2014/main" id="{D52B017A-0EE3-421A-8BBE-5BE09F99EC37}"/>
              </a:ext>
            </a:extLst>
          </p:cNvPr>
          <p:cNvSpPr>
            <a:spLocks noGrp="1"/>
          </p:cNvSpPr>
          <p:nvPr>
            <p:ph type="body" sz="quarter" idx="27" hasCustomPrompt="1"/>
          </p:nvPr>
        </p:nvSpPr>
        <p:spPr bwMode="gray">
          <a:xfrm>
            <a:off x="5784476"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51" name="Text Placeholder 30">
            <a:extLst>
              <a:ext uri="{FF2B5EF4-FFF2-40B4-BE49-F238E27FC236}">
                <a16:creationId xmlns:a16="http://schemas.microsoft.com/office/drawing/2014/main" id="{ED934037-A1ED-4A45-AB05-F5B7C208E566}"/>
              </a:ext>
            </a:extLst>
          </p:cNvPr>
          <p:cNvSpPr>
            <a:spLocks noGrp="1"/>
          </p:cNvSpPr>
          <p:nvPr>
            <p:ph type="body" sz="quarter" idx="28" hasCustomPrompt="1"/>
          </p:nvPr>
        </p:nvSpPr>
        <p:spPr>
          <a:xfrm>
            <a:off x="6515802"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53" name="Text Placeholder 30">
            <a:extLst>
              <a:ext uri="{FF2B5EF4-FFF2-40B4-BE49-F238E27FC236}">
                <a16:creationId xmlns:a16="http://schemas.microsoft.com/office/drawing/2014/main" id="{B4D4D84F-D1F5-491D-B561-A540A547E6B7}"/>
              </a:ext>
            </a:extLst>
          </p:cNvPr>
          <p:cNvSpPr>
            <a:spLocks noGrp="1"/>
          </p:cNvSpPr>
          <p:nvPr>
            <p:ph type="body" sz="quarter" idx="29" hasCustomPrompt="1"/>
          </p:nvPr>
        </p:nvSpPr>
        <p:spPr>
          <a:xfrm>
            <a:off x="5856731"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54" name="Text Placeholder 33">
            <a:extLst>
              <a:ext uri="{FF2B5EF4-FFF2-40B4-BE49-F238E27FC236}">
                <a16:creationId xmlns:a16="http://schemas.microsoft.com/office/drawing/2014/main" id="{91990923-9DA1-4782-9AD8-79E4349A4903}"/>
              </a:ext>
            </a:extLst>
          </p:cNvPr>
          <p:cNvSpPr>
            <a:spLocks noGrp="1"/>
          </p:cNvSpPr>
          <p:nvPr>
            <p:ph type="body" sz="quarter" idx="30" hasCustomPrompt="1"/>
          </p:nvPr>
        </p:nvSpPr>
        <p:spPr bwMode="gray">
          <a:xfrm>
            <a:off x="5784476"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55" name="Text Placeholder 30">
            <a:extLst>
              <a:ext uri="{FF2B5EF4-FFF2-40B4-BE49-F238E27FC236}">
                <a16:creationId xmlns:a16="http://schemas.microsoft.com/office/drawing/2014/main" id="{82EF29EB-66DD-44DF-9015-402C30B94BEC}"/>
              </a:ext>
            </a:extLst>
          </p:cNvPr>
          <p:cNvSpPr>
            <a:spLocks noGrp="1"/>
          </p:cNvSpPr>
          <p:nvPr>
            <p:ph type="body" sz="quarter" idx="31" hasCustomPrompt="1"/>
          </p:nvPr>
        </p:nvSpPr>
        <p:spPr>
          <a:xfrm>
            <a:off x="6515802"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57" name="Text Placeholder 30">
            <a:extLst>
              <a:ext uri="{FF2B5EF4-FFF2-40B4-BE49-F238E27FC236}">
                <a16:creationId xmlns:a16="http://schemas.microsoft.com/office/drawing/2014/main" id="{171EED17-9D00-47A4-8C89-5E6E5A3E8B80}"/>
              </a:ext>
            </a:extLst>
          </p:cNvPr>
          <p:cNvSpPr>
            <a:spLocks noGrp="1"/>
          </p:cNvSpPr>
          <p:nvPr>
            <p:ph type="body" sz="quarter" idx="32" hasCustomPrompt="1"/>
          </p:nvPr>
        </p:nvSpPr>
        <p:spPr>
          <a:xfrm>
            <a:off x="5856731"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58" name="Text Placeholder 33">
            <a:extLst>
              <a:ext uri="{FF2B5EF4-FFF2-40B4-BE49-F238E27FC236}">
                <a16:creationId xmlns:a16="http://schemas.microsoft.com/office/drawing/2014/main" id="{B6B32A04-FDF6-460C-ABF9-3544E1B80E8F}"/>
              </a:ext>
            </a:extLst>
          </p:cNvPr>
          <p:cNvSpPr>
            <a:spLocks noGrp="1"/>
          </p:cNvSpPr>
          <p:nvPr>
            <p:ph type="body" sz="quarter" idx="33" hasCustomPrompt="1"/>
          </p:nvPr>
        </p:nvSpPr>
        <p:spPr bwMode="gray">
          <a:xfrm>
            <a:off x="5784476"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59" name="Text Placeholder 30">
            <a:extLst>
              <a:ext uri="{FF2B5EF4-FFF2-40B4-BE49-F238E27FC236}">
                <a16:creationId xmlns:a16="http://schemas.microsoft.com/office/drawing/2014/main" id="{EB401E16-9928-4491-8C73-48718D1994CB}"/>
              </a:ext>
            </a:extLst>
          </p:cNvPr>
          <p:cNvSpPr>
            <a:spLocks noGrp="1"/>
          </p:cNvSpPr>
          <p:nvPr>
            <p:ph type="body" sz="quarter" idx="34" hasCustomPrompt="1"/>
          </p:nvPr>
        </p:nvSpPr>
        <p:spPr>
          <a:xfrm>
            <a:off x="6515802"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61" name="Text Placeholder 30">
            <a:extLst>
              <a:ext uri="{FF2B5EF4-FFF2-40B4-BE49-F238E27FC236}">
                <a16:creationId xmlns:a16="http://schemas.microsoft.com/office/drawing/2014/main" id="{97060749-2D97-4CC5-902F-DA364A4475A3}"/>
              </a:ext>
            </a:extLst>
          </p:cNvPr>
          <p:cNvSpPr>
            <a:spLocks noGrp="1"/>
          </p:cNvSpPr>
          <p:nvPr>
            <p:ph type="body" sz="quarter" idx="35" hasCustomPrompt="1"/>
          </p:nvPr>
        </p:nvSpPr>
        <p:spPr>
          <a:xfrm>
            <a:off x="5856731"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62" name="Text Placeholder 33">
            <a:extLst>
              <a:ext uri="{FF2B5EF4-FFF2-40B4-BE49-F238E27FC236}">
                <a16:creationId xmlns:a16="http://schemas.microsoft.com/office/drawing/2014/main" id="{FEC6B385-DDC5-4FDD-85BE-A56D127510F3}"/>
              </a:ext>
            </a:extLst>
          </p:cNvPr>
          <p:cNvSpPr>
            <a:spLocks noGrp="1"/>
          </p:cNvSpPr>
          <p:nvPr>
            <p:ph type="body" sz="quarter" idx="36" hasCustomPrompt="1"/>
          </p:nvPr>
        </p:nvSpPr>
        <p:spPr bwMode="gray">
          <a:xfrm>
            <a:off x="5784476"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
        <p:nvSpPr>
          <p:cNvPr id="63" name="Text Placeholder 30">
            <a:extLst>
              <a:ext uri="{FF2B5EF4-FFF2-40B4-BE49-F238E27FC236}">
                <a16:creationId xmlns:a16="http://schemas.microsoft.com/office/drawing/2014/main" id="{E2BB0AF8-5FAD-45B1-AF77-41CFF63D4D0C}"/>
              </a:ext>
            </a:extLst>
          </p:cNvPr>
          <p:cNvSpPr>
            <a:spLocks noGrp="1"/>
          </p:cNvSpPr>
          <p:nvPr>
            <p:ph type="body" sz="quarter" idx="37" hasCustomPrompt="1"/>
          </p:nvPr>
        </p:nvSpPr>
        <p:spPr>
          <a:xfrm>
            <a:off x="6515802"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Item name</a:t>
            </a:r>
          </a:p>
        </p:txBody>
      </p:sp>
      <p:sp>
        <p:nvSpPr>
          <p:cNvPr id="3" name="Date Placeholder 2">
            <a:extLst>
              <a:ext uri="{FF2B5EF4-FFF2-40B4-BE49-F238E27FC236}">
                <a16:creationId xmlns:a16="http://schemas.microsoft.com/office/drawing/2014/main" id="{81F2B1E9-5CE9-71C5-BF53-A056B0C7FEE5}"/>
              </a:ext>
            </a:extLst>
          </p:cNvPr>
          <p:cNvSpPr>
            <a:spLocks noGrp="1"/>
          </p:cNvSpPr>
          <p:nvPr>
            <p:ph type="dt" sz="half" idx="38"/>
          </p:nvPr>
        </p:nvSpPr>
        <p:spPr/>
        <p:txBody>
          <a:bodyPr/>
          <a:lstStyle/>
          <a:p>
            <a:fld id="{BFE1AD8F-EFCB-4BD5-9DDC-D5FCA742679A}" type="datetime2">
              <a:rPr lang="en-US" smtClean="0"/>
              <a:t>Friday, August 4, 2023</a:t>
            </a:fld>
            <a:endParaRPr lang="en-US" dirty="0"/>
          </a:p>
        </p:txBody>
      </p:sp>
      <p:sp>
        <p:nvSpPr>
          <p:cNvPr id="4" name="Footer Placeholder 3">
            <a:extLst>
              <a:ext uri="{FF2B5EF4-FFF2-40B4-BE49-F238E27FC236}">
                <a16:creationId xmlns:a16="http://schemas.microsoft.com/office/drawing/2014/main" id="{8A056B63-89F2-877A-319D-265C8A32C0E5}"/>
              </a:ext>
            </a:extLst>
          </p:cNvPr>
          <p:cNvSpPr>
            <a:spLocks noGrp="1"/>
          </p:cNvSpPr>
          <p:nvPr>
            <p:ph type="ftr" sz="quarter" idx="39"/>
          </p:nvPr>
        </p:nvSpPr>
        <p:spPr/>
        <p:txBody>
          <a:bodyPr/>
          <a:lstStyle/>
          <a:p>
            <a:endParaRPr lang="en-US" dirty="0"/>
          </a:p>
        </p:txBody>
      </p:sp>
      <p:sp>
        <p:nvSpPr>
          <p:cNvPr id="5" name="Slide Number Placeholder 4">
            <a:extLst>
              <a:ext uri="{FF2B5EF4-FFF2-40B4-BE49-F238E27FC236}">
                <a16:creationId xmlns:a16="http://schemas.microsoft.com/office/drawing/2014/main" id="{73B1745D-9A60-CF64-D119-58B359DF758C}"/>
              </a:ext>
            </a:extLst>
          </p:cNvPr>
          <p:cNvSpPr>
            <a:spLocks noGrp="1"/>
          </p:cNvSpPr>
          <p:nvPr>
            <p:ph type="sldNum" sz="quarter" idx="40"/>
          </p:nvPr>
        </p:nvSpPr>
        <p:spPr/>
        <p:txBody>
          <a:bodyPr/>
          <a:lstStyle/>
          <a:p>
            <a:fld id="{436DF479-7476-4076-86FD-1C41B7E33810}" type="slidenum">
              <a:rPr lang="en-US" smtClean="0"/>
              <a:pPr/>
              <a:t>‹#›</a:t>
            </a:fld>
            <a:r>
              <a:rPr lang="en-US"/>
              <a:t>     │</a:t>
            </a:r>
            <a:endParaRPr lang="en-US" dirty="0"/>
          </a:p>
        </p:txBody>
      </p:sp>
      <p:sp>
        <p:nvSpPr>
          <p:cNvPr id="31" name="Text Placeholder 33">
            <a:extLst>
              <a:ext uri="{FF2B5EF4-FFF2-40B4-BE49-F238E27FC236}">
                <a16:creationId xmlns:a16="http://schemas.microsoft.com/office/drawing/2014/main" id="{1B8EB1E3-69BF-0785-A3DF-2D4A3B3ADA5C}"/>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dirty="0"/>
              <a:t>This is a li5.38"ne. Do not type text here.</a:t>
            </a:r>
          </a:p>
        </p:txBody>
      </p:sp>
    </p:spTree>
    <p:extLst>
      <p:ext uri="{BB962C8B-B14F-4D97-AF65-F5344CB8AC3E}">
        <p14:creationId xmlns:p14="http://schemas.microsoft.com/office/powerpoint/2010/main" val="186396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17435ABD-706C-450F-8A2E-7C2DD346138A}"/>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Logo">
            <a:extLst>
              <a:ext uri="{FF2B5EF4-FFF2-40B4-BE49-F238E27FC236}">
                <a16:creationId xmlns:a16="http://schemas.microsoft.com/office/drawing/2014/main" id="{71B0669F-9D5A-4F1A-A851-4E72E329E0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419100" y="5218008"/>
            <a:ext cx="5381753" cy="369321"/>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419100" y="3827328"/>
            <a:ext cx="5381753" cy="1200339"/>
          </a:xfrm>
        </p:spPr>
        <p:txBody>
          <a:bodyPr anchor="b">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7220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EB43123-1F84-475B-9A0A-098ED30A1DBC}"/>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ogo">
            <a:extLst>
              <a:ext uri="{FF2B5EF4-FFF2-40B4-BE49-F238E27FC236}">
                <a16:creationId xmlns:a16="http://schemas.microsoft.com/office/drawing/2014/main" id="{328A8E04-EC74-4CB9-A654-F3BBA349CE9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10043160" y="43725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6391147" y="4504501"/>
            <a:ext cx="5381753" cy="369321"/>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6391147" y="3113821"/>
            <a:ext cx="5381753" cy="1200339"/>
          </a:xfrm>
        </p:spPr>
        <p:txBody>
          <a:bodyPr anchor="b">
            <a:normAutofit/>
          </a:bodyPr>
          <a:lstStyle>
            <a:lvl1pPr algn="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872206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D2690B4F-77B6-4286-9B44-519AE7EBFA45}"/>
              </a:ext>
            </a:extLst>
          </p:cNvPr>
          <p:cNvSpPr>
            <a:spLocks noGrp="1" noRot="1" noMove="1" noResize="1" noEditPoints="1" noAdjustHandles="1" noChangeArrowheads="1" noChangeShapeType="1"/>
          </p:cNvSpPr>
          <p:nvPr/>
        </p:nvSpPr>
        <p:spPr bwMode="ltGray">
          <a:xfrm flipH="1">
            <a:off x="0" y="6515100"/>
            <a:ext cx="12192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653ED0A7-2313-4CC3-8668-DA0445A885FF}"/>
              </a:ext>
            </a:extLst>
          </p:cNvPr>
          <p:cNvPicPr>
            <a:picLocks noGrp="1" noRot="1" noChangeAspect="1" noMove="1" noResize="1" noEditPoints="1" noAdjustHandles="1" noChangeArrowheads="1" noChangeShapeType="1" noCrop="1"/>
          </p:cNvPicPr>
          <p:nvPr/>
        </p:nvPicPr>
        <p:blipFill>
          <a:blip r:embed="rId39">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6" name="Slide Number Placeholder"/>
          <p:cNvSpPr>
            <a:spLocks noGrp="1"/>
          </p:cNvSpPr>
          <p:nvPr>
            <p:ph type="sldNum" sz="quarter" idx="4"/>
          </p:nvPr>
        </p:nvSpPr>
        <p:spPr bwMode="auto">
          <a:xfrm>
            <a:off x="9995649" y="6580747"/>
            <a:ext cx="612887" cy="206754"/>
          </a:xfrm>
          <a:prstGeom prst="rect">
            <a:avLst/>
          </a:prstGeom>
        </p:spPr>
        <p:txBody>
          <a:bodyPr vert="horz" lIns="91440" tIns="45720" rIns="91440" bIns="45720" rtlCol="0" anchor="ctr"/>
          <a:lstStyle>
            <a:lvl1pPr algn="r">
              <a:defRPr sz="800">
                <a:solidFill>
                  <a:schemeClr val="bg1"/>
                </a:solidFill>
              </a:defRPr>
            </a:lvl1pPr>
          </a:lstStyle>
          <a:p>
            <a:fld id="{436DF479-7476-4076-86FD-1C41B7E33810}" type="slidenum">
              <a:rPr lang="en-US" smtClean="0"/>
              <a:pPr/>
              <a:t>‹#›</a:t>
            </a:fld>
            <a:r>
              <a:rPr lang="en-US"/>
              <a:t>     │</a:t>
            </a:r>
            <a:endParaRPr lang="en-US" dirty="0"/>
          </a:p>
        </p:txBody>
      </p:sp>
      <p:sp>
        <p:nvSpPr>
          <p:cNvPr id="4" name="Date Placeholder"/>
          <p:cNvSpPr>
            <a:spLocks noGrp="1"/>
          </p:cNvSpPr>
          <p:nvPr>
            <p:ph type="dt" sz="half" idx="2"/>
          </p:nvPr>
        </p:nvSpPr>
        <p:spPr bwMode="auto">
          <a:xfrm>
            <a:off x="8397277" y="6580747"/>
            <a:ext cx="1460755" cy="206754"/>
          </a:xfrm>
          <a:prstGeom prst="rect">
            <a:avLst/>
          </a:prstGeom>
        </p:spPr>
        <p:txBody>
          <a:bodyPr vert="horz" lIns="91440" tIns="45720" rIns="91440" bIns="45720" rtlCol="0" anchor="ctr"/>
          <a:lstStyle>
            <a:lvl1pPr algn="r">
              <a:defRPr sz="800">
                <a:solidFill>
                  <a:schemeClr val="bg1"/>
                </a:solidFill>
              </a:defRPr>
            </a:lvl1pPr>
          </a:lstStyle>
          <a:p>
            <a:fld id="{D059D0DB-CEB3-4CEE-B31B-221D954110D8}" type="datetime2">
              <a:rPr lang="en-US" smtClean="0"/>
              <a:t>Friday, August 4, 2023</a:t>
            </a:fld>
            <a:endParaRPr lang="en-US" dirty="0"/>
          </a:p>
        </p:txBody>
      </p:sp>
      <p:sp>
        <p:nvSpPr>
          <p:cNvPr id="5" name="Footer Placeholder"/>
          <p:cNvSpPr>
            <a:spLocks noGrp="1"/>
          </p:cNvSpPr>
          <p:nvPr>
            <p:ph type="ftr" sz="quarter" idx="3"/>
          </p:nvPr>
        </p:nvSpPr>
        <p:spPr bwMode="auto">
          <a:xfrm>
            <a:off x="423599" y="6580747"/>
            <a:ext cx="7836061" cy="206754"/>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3" name="Text Placeholder"/>
          <p:cNvSpPr>
            <a:spLocks noGrp="1"/>
          </p:cNvSpPr>
          <p:nvPr>
            <p:ph type="body" idx="1"/>
          </p:nvPr>
        </p:nvSpPr>
        <p:spPr>
          <a:xfrm>
            <a:off x="419100" y="1295400"/>
            <a:ext cx="11353800" cy="4787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p:cNvSpPr>
            <a:spLocks noGrp="1"/>
          </p:cNvSpPr>
          <p:nvPr>
            <p:ph type="title"/>
          </p:nvPr>
        </p:nvSpPr>
        <p:spPr>
          <a:xfrm>
            <a:off x="419101" y="381000"/>
            <a:ext cx="11353800" cy="4953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6937310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801"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97" r:id="rId34"/>
    <p:sldLayoutId id="2147483798" r:id="rId35"/>
    <p:sldLayoutId id="2147483799" r:id="rId36"/>
    <p:sldLayoutId id="2147483800" r:id="rId37"/>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74625" indent="-1746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457200" indent="-17462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860425" indent="-1682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3325" indent="-1746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485900" indent="-168275"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160" userDrawn="1">
          <p15:clr>
            <a:srgbClr val="F26B43"/>
          </p15:clr>
        </p15:guide>
        <p15:guide id="11" pos="3840" userDrawn="1">
          <p15:clr>
            <a:srgbClr val="F26B43"/>
          </p15:clr>
        </p15:guide>
        <p15:guide id="12" pos="264" userDrawn="1">
          <p15:clr>
            <a:srgbClr val="F26B43"/>
          </p15:clr>
        </p15:guide>
        <p15:guide id="13" pos="7416" userDrawn="1">
          <p15:clr>
            <a:srgbClr val="F26B43"/>
          </p15:clr>
        </p15:guide>
        <p15:guide id="14" orient="horz" pos="240" userDrawn="1">
          <p15:clr>
            <a:srgbClr val="F26B43"/>
          </p15:clr>
        </p15:guide>
        <p15:guide id="15" orient="horz" pos="552" userDrawn="1">
          <p15:clr>
            <a:srgbClr val="F26B43"/>
          </p15:clr>
        </p15:guide>
        <p15:guide id="16" orient="horz" pos="816" userDrawn="1">
          <p15:clr>
            <a:srgbClr val="F26B43"/>
          </p15:clr>
        </p15:guide>
        <p15:guide id="17" orient="horz" pos="4104" userDrawn="1">
          <p15:clr>
            <a:srgbClr val="F26B43"/>
          </p15:clr>
        </p15:guide>
        <p15:guide id="1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1051E-7641-A4BB-C252-64CC7ED81E54}"/>
              </a:ext>
            </a:extLst>
          </p:cNvPr>
          <p:cNvSpPr>
            <a:spLocks noGrp="1"/>
          </p:cNvSpPr>
          <p:nvPr>
            <p:ph type="dt" sz="half" idx="10"/>
          </p:nvPr>
        </p:nvSpPr>
        <p:spPr/>
        <p:txBody>
          <a:bodyPr/>
          <a:lstStyle/>
          <a:p>
            <a:r>
              <a:rPr lang="en-US" dirty="0"/>
              <a:t>August 12, 2023</a:t>
            </a:r>
          </a:p>
        </p:txBody>
      </p:sp>
      <p:sp>
        <p:nvSpPr>
          <p:cNvPr id="3" name="Subtitle 2">
            <a:extLst>
              <a:ext uri="{FF2B5EF4-FFF2-40B4-BE49-F238E27FC236}">
                <a16:creationId xmlns:a16="http://schemas.microsoft.com/office/drawing/2014/main" id="{CDF0C3B8-E076-4497-9D71-E75C0542677E}"/>
              </a:ext>
            </a:extLst>
          </p:cNvPr>
          <p:cNvSpPr>
            <a:spLocks noGrp="1"/>
          </p:cNvSpPr>
          <p:nvPr>
            <p:ph type="subTitle" idx="1"/>
          </p:nvPr>
        </p:nvSpPr>
        <p:spPr/>
        <p:txBody>
          <a:bodyPr/>
          <a:lstStyle/>
          <a:p>
            <a:r>
              <a:rPr lang="en-US" dirty="0"/>
              <a:t>Alyssa </a:t>
            </a:r>
            <a:r>
              <a:rPr lang="en-US" dirty="0" err="1"/>
              <a:t>Brzenski</a:t>
            </a:r>
            <a:r>
              <a:rPr lang="en-US" dirty="0"/>
              <a:t>, MD</a:t>
            </a:r>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419100" y="2335549"/>
            <a:ext cx="10934700" cy="2387600"/>
          </a:xfrm>
        </p:spPr>
        <p:txBody>
          <a:bodyPr>
            <a:normAutofit fontScale="90000"/>
          </a:bodyPr>
          <a:lstStyle/>
          <a:p>
            <a:r>
              <a:rPr lang="en-US" sz="4800" b="1" dirty="0">
                <a:effectLst/>
                <a:latin typeface="Eras Medium ITC" panose="020F0502020204030204" pitchFamily="34" charset="0"/>
                <a:ea typeface="Times New Roman" panose="02020603050405020304" pitchFamily="18" charset="0"/>
                <a:cs typeface="Times New Roman" panose="02020603050405020304" pitchFamily="18" charset="0"/>
              </a:rPr>
              <a:t>Pediatric Syndromes at an Adult Hospital- </a:t>
            </a:r>
            <a:br>
              <a:rPr lang="en-US" sz="4800" b="1" dirty="0">
                <a:effectLst/>
                <a:latin typeface="Eras Medium ITC" panose="020F0502020204030204" pitchFamily="34" charset="0"/>
                <a:ea typeface="Times New Roman" panose="02020603050405020304" pitchFamily="18" charset="0"/>
                <a:cs typeface="Times New Roman" panose="02020603050405020304" pitchFamily="18" charset="0"/>
              </a:rPr>
            </a:br>
            <a:r>
              <a:rPr lang="en-US" sz="4800" b="1" dirty="0">
                <a:effectLst/>
                <a:latin typeface="Eras Medium ITC" panose="020F0502020204030204" pitchFamily="34" charset="0"/>
                <a:ea typeface="Times New Roman" panose="02020603050405020304" pitchFamily="18" charset="0"/>
                <a:cs typeface="Times New Roman" panose="02020603050405020304" pitchFamily="18" charset="0"/>
              </a:rPr>
              <a:t>How to Manage Kids and Adults with Syndromes you are Unfamiliar with </a:t>
            </a:r>
            <a:endParaRPr lang="en-US" dirty="0"/>
          </a:p>
        </p:txBody>
      </p:sp>
    </p:spTree>
    <p:extLst>
      <p:ext uri="{BB962C8B-B14F-4D97-AF65-F5344CB8AC3E}">
        <p14:creationId xmlns:p14="http://schemas.microsoft.com/office/powerpoint/2010/main" val="28566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50ECF-F38F-A082-73EC-5E8DD11F2EC7}"/>
              </a:ext>
            </a:extLst>
          </p:cNvPr>
          <p:cNvSpPr>
            <a:spLocks noGrp="1"/>
          </p:cNvSpPr>
          <p:nvPr>
            <p:ph type="body" sz="quarter" idx="13"/>
          </p:nvPr>
        </p:nvSpPr>
        <p:spPr/>
        <p:txBody>
          <a:bodyPr/>
          <a:lstStyle/>
          <a:p>
            <a:r>
              <a:rPr lang="en-US" dirty="0"/>
              <a:t>Examples of Syndromes you might see</a:t>
            </a:r>
          </a:p>
        </p:txBody>
      </p:sp>
      <p:sp>
        <p:nvSpPr>
          <p:cNvPr id="3" name="Text Placeholder 2">
            <a:extLst>
              <a:ext uri="{FF2B5EF4-FFF2-40B4-BE49-F238E27FC236}">
                <a16:creationId xmlns:a16="http://schemas.microsoft.com/office/drawing/2014/main" id="{9B1FF9DF-4E32-F7C3-96B9-CC35EE429719}"/>
              </a:ext>
            </a:extLst>
          </p:cNvPr>
          <p:cNvSpPr>
            <a:spLocks noGrp="1"/>
          </p:cNvSpPr>
          <p:nvPr>
            <p:ph type="body" sz="quarter" idx="14"/>
          </p:nvPr>
        </p:nvSpPr>
        <p:spPr/>
        <p:txBody>
          <a:bodyPr/>
          <a:lstStyle/>
          <a:p>
            <a:r>
              <a:rPr lang="en-US" dirty="0"/>
              <a:t>Trisomy 21</a:t>
            </a:r>
          </a:p>
          <a:p>
            <a:r>
              <a:rPr lang="en-US" dirty="0"/>
              <a:t>CHARGE Syndrome</a:t>
            </a:r>
          </a:p>
          <a:p>
            <a:r>
              <a:rPr lang="en-US" dirty="0"/>
              <a:t>Muscular Dystrophy</a:t>
            </a:r>
          </a:p>
          <a:p>
            <a:r>
              <a:rPr lang="en-US" dirty="0"/>
              <a:t>Crouzon Syndrome</a:t>
            </a:r>
          </a:p>
          <a:p>
            <a:r>
              <a:rPr lang="en-US" dirty="0"/>
              <a:t>Severe Autism Spectrum </a:t>
            </a:r>
          </a:p>
        </p:txBody>
      </p:sp>
      <p:sp>
        <p:nvSpPr>
          <p:cNvPr id="4" name="Date Placeholder 3">
            <a:extLst>
              <a:ext uri="{FF2B5EF4-FFF2-40B4-BE49-F238E27FC236}">
                <a16:creationId xmlns:a16="http://schemas.microsoft.com/office/drawing/2014/main" id="{376C78F5-5ED3-BA7B-F92E-C06F7FFE774D}"/>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1CA4CD9E-EFB4-98B1-A03E-3E96670EBFC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146E7E54-7710-D6C2-D9CD-465E4590694F}"/>
              </a:ext>
            </a:extLst>
          </p:cNvPr>
          <p:cNvSpPr>
            <a:spLocks noGrp="1"/>
          </p:cNvSpPr>
          <p:nvPr>
            <p:ph type="sldNum" sz="quarter" idx="17"/>
          </p:nvPr>
        </p:nvSpPr>
        <p:spPr/>
        <p:txBody>
          <a:bodyPr/>
          <a:lstStyle/>
          <a:p>
            <a:fld id="{436DF479-7476-4076-86FD-1C41B7E33810}" type="slidenum">
              <a:rPr lang="en-US" smtClean="0"/>
              <a:pPr/>
              <a:t>10</a:t>
            </a:fld>
            <a:r>
              <a:rPr lang="en-US"/>
              <a:t>     │</a:t>
            </a:r>
            <a:endParaRPr lang="en-US" dirty="0"/>
          </a:p>
        </p:txBody>
      </p:sp>
    </p:spTree>
    <p:extLst>
      <p:ext uri="{BB962C8B-B14F-4D97-AF65-F5344CB8AC3E}">
        <p14:creationId xmlns:p14="http://schemas.microsoft.com/office/powerpoint/2010/main" val="7732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FB51A-0857-4E9E-448C-EBE5B5323640}"/>
              </a:ext>
            </a:extLst>
          </p:cNvPr>
          <p:cNvSpPr>
            <a:spLocks noGrp="1"/>
          </p:cNvSpPr>
          <p:nvPr>
            <p:ph type="body" sz="quarter" idx="13"/>
          </p:nvPr>
        </p:nvSpPr>
        <p:spPr>
          <a:xfrm>
            <a:off x="818225" y="132757"/>
            <a:ext cx="7772400" cy="1266479"/>
          </a:xfrm>
        </p:spPr>
        <p:txBody>
          <a:bodyPr/>
          <a:lstStyle/>
          <a:p>
            <a:r>
              <a:rPr lang="en-US" dirty="0"/>
              <a:t>Trisomy 21</a:t>
            </a:r>
          </a:p>
        </p:txBody>
      </p:sp>
      <p:sp>
        <p:nvSpPr>
          <p:cNvPr id="3" name="Text Placeholder 2">
            <a:extLst>
              <a:ext uri="{FF2B5EF4-FFF2-40B4-BE49-F238E27FC236}">
                <a16:creationId xmlns:a16="http://schemas.microsoft.com/office/drawing/2014/main" id="{8290786D-4B5D-81A3-A5A2-5EFDF6D17FC6}"/>
              </a:ext>
            </a:extLst>
          </p:cNvPr>
          <p:cNvSpPr>
            <a:spLocks noGrp="1"/>
          </p:cNvSpPr>
          <p:nvPr>
            <p:ph type="body" sz="quarter" idx="14"/>
          </p:nvPr>
        </p:nvSpPr>
        <p:spPr>
          <a:xfrm>
            <a:off x="856325" y="1647479"/>
            <a:ext cx="7772400" cy="4046504"/>
          </a:xfrm>
        </p:spPr>
        <p:txBody>
          <a:bodyPr>
            <a:normAutofit fontScale="92500" lnSpcReduction="10000"/>
          </a:bodyPr>
          <a:lstStyle/>
          <a:p>
            <a:pPr marL="342900" indent="-342900">
              <a:buFont typeface="Arial" panose="020B0604020202020204" pitchFamily="34" charset="0"/>
              <a:buChar char="•"/>
            </a:pPr>
            <a:r>
              <a:rPr lang="en-US" dirty="0"/>
              <a:t>Although developmental delay is present, children and adults with trisomy 21 frequently are very friendly and easy to engage</a:t>
            </a:r>
          </a:p>
          <a:p>
            <a:pPr marL="342900" indent="-342900">
              <a:buFont typeface="Arial" panose="020B0604020202020204" pitchFamily="34" charset="0"/>
              <a:buChar char="•"/>
            </a:pPr>
            <a:r>
              <a:rPr lang="en-US" dirty="0"/>
              <a:t>Pre-op considerations: </a:t>
            </a:r>
          </a:p>
          <a:p>
            <a:pPr marL="625475" lvl="1" indent="-342900">
              <a:buFont typeface="Arial" panose="020B0604020202020204" pitchFamily="34" charset="0"/>
              <a:buChar char="•"/>
            </a:pPr>
            <a:r>
              <a:rPr lang="en-US" dirty="0"/>
              <a:t>Congenital Heart Disease- Daily activity, EKG, follow up on any recent ECHOs</a:t>
            </a:r>
          </a:p>
          <a:p>
            <a:pPr marL="625475" lvl="1" indent="-342900">
              <a:buFont typeface="Arial" panose="020B0604020202020204" pitchFamily="34" charset="0"/>
              <a:buChar char="•"/>
            </a:pPr>
            <a:r>
              <a:rPr lang="en-US" dirty="0" err="1"/>
              <a:t>Atlanoaxial</a:t>
            </a:r>
            <a:r>
              <a:rPr lang="en-US" dirty="0"/>
              <a:t> instability- 20% of patients- care with airway manipulation</a:t>
            </a:r>
          </a:p>
          <a:p>
            <a:pPr marL="625475" lvl="1" indent="-342900">
              <a:buFont typeface="Arial" panose="020B0604020202020204" pitchFamily="34" charset="0"/>
              <a:buChar char="•"/>
            </a:pPr>
            <a:r>
              <a:rPr lang="en-US" dirty="0"/>
              <a:t>OSA- due to obstruction at multiple areas in the upper airway</a:t>
            </a:r>
          </a:p>
          <a:p>
            <a:pPr marL="625475"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Intra-operative considerations:</a:t>
            </a:r>
          </a:p>
          <a:p>
            <a:pPr marL="625475" lvl="1" indent="-342900">
              <a:buFont typeface="Arial" panose="020B0604020202020204" pitchFamily="34" charset="0"/>
              <a:buChar char="•"/>
            </a:pPr>
            <a:r>
              <a:rPr lang="en-US" dirty="0"/>
              <a:t>Bradycardia with mask induction- prepare with atropine</a:t>
            </a:r>
          </a:p>
          <a:p>
            <a:pPr marL="625475" lvl="1" indent="-342900">
              <a:buFont typeface="Arial" panose="020B0604020202020204" pitchFamily="34" charset="0"/>
              <a:buChar char="•"/>
            </a:pPr>
            <a:r>
              <a:rPr lang="en-US" dirty="0"/>
              <a:t>Difficult PIV and A-line placement</a:t>
            </a:r>
          </a:p>
          <a:p>
            <a:pPr marL="625475" lvl="1" indent="-342900">
              <a:buFont typeface="Arial" panose="020B0604020202020204" pitchFamily="34" charset="0"/>
              <a:buChar char="•"/>
            </a:pPr>
            <a:r>
              <a:rPr lang="en-US" dirty="0"/>
              <a:t>Previously thought to have increased risk of difficult airway, but recent studies has not supported this- may consider </a:t>
            </a:r>
            <a:r>
              <a:rPr lang="en-US" dirty="0" err="1"/>
              <a:t>v</a:t>
            </a:r>
            <a:r>
              <a:rPr lang="en-US" sz="1400" dirty="0" err="1"/>
              <a:t>ideolaryngoscopy</a:t>
            </a:r>
            <a:r>
              <a:rPr lang="en-US" dirty="0"/>
              <a:t> to minimize neck movement</a:t>
            </a:r>
          </a:p>
        </p:txBody>
      </p:sp>
      <p:sp>
        <p:nvSpPr>
          <p:cNvPr id="4" name="Date Placeholder 3">
            <a:extLst>
              <a:ext uri="{FF2B5EF4-FFF2-40B4-BE49-F238E27FC236}">
                <a16:creationId xmlns:a16="http://schemas.microsoft.com/office/drawing/2014/main" id="{5F3FC637-EA42-D32B-3F2D-F1E946409A61}"/>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6E05B721-E590-C1A2-54DE-089F2CF24D9C}"/>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8D932617-1E00-1E2D-7984-6D0679B4A2CA}"/>
              </a:ext>
            </a:extLst>
          </p:cNvPr>
          <p:cNvSpPr>
            <a:spLocks noGrp="1"/>
          </p:cNvSpPr>
          <p:nvPr>
            <p:ph type="sldNum" sz="quarter" idx="17"/>
          </p:nvPr>
        </p:nvSpPr>
        <p:spPr/>
        <p:txBody>
          <a:bodyPr/>
          <a:lstStyle/>
          <a:p>
            <a:fld id="{436DF479-7476-4076-86FD-1C41B7E33810}" type="slidenum">
              <a:rPr lang="en-US" smtClean="0"/>
              <a:pPr/>
              <a:t>11</a:t>
            </a:fld>
            <a:r>
              <a:rPr lang="en-US"/>
              <a:t>     │</a:t>
            </a:r>
            <a:endParaRPr lang="en-US" dirty="0"/>
          </a:p>
        </p:txBody>
      </p:sp>
      <p:pic>
        <p:nvPicPr>
          <p:cNvPr id="8" name="Picture 7" descr="A close-up of a child with glasses&#10;&#10;Description automatically generated">
            <a:extLst>
              <a:ext uri="{FF2B5EF4-FFF2-40B4-BE49-F238E27FC236}">
                <a16:creationId xmlns:a16="http://schemas.microsoft.com/office/drawing/2014/main" id="{2732F5E9-E4D7-7BF8-8B7D-3D8CFFD3F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625" y="381000"/>
            <a:ext cx="3356429" cy="1905000"/>
          </a:xfrm>
          <a:prstGeom prst="rect">
            <a:avLst/>
          </a:prstGeom>
        </p:spPr>
      </p:pic>
    </p:spTree>
    <p:extLst>
      <p:ext uri="{BB962C8B-B14F-4D97-AF65-F5344CB8AC3E}">
        <p14:creationId xmlns:p14="http://schemas.microsoft.com/office/powerpoint/2010/main" val="60631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CDD9C-DD00-8AF9-6F38-9E9DDB1E3F42}"/>
              </a:ext>
            </a:extLst>
          </p:cNvPr>
          <p:cNvSpPr>
            <a:spLocks noGrp="1"/>
          </p:cNvSpPr>
          <p:nvPr>
            <p:ph type="body" sz="quarter" idx="13"/>
          </p:nvPr>
        </p:nvSpPr>
        <p:spPr>
          <a:xfrm>
            <a:off x="1066800" y="5108"/>
            <a:ext cx="7772400" cy="1266479"/>
          </a:xfrm>
        </p:spPr>
        <p:txBody>
          <a:bodyPr/>
          <a:lstStyle/>
          <a:p>
            <a:r>
              <a:rPr lang="en-US" dirty="0"/>
              <a:t>Duchenne Muscular Dystrophy</a:t>
            </a:r>
          </a:p>
        </p:txBody>
      </p:sp>
      <p:sp>
        <p:nvSpPr>
          <p:cNvPr id="3" name="Text Placeholder 2">
            <a:extLst>
              <a:ext uri="{FF2B5EF4-FFF2-40B4-BE49-F238E27FC236}">
                <a16:creationId xmlns:a16="http://schemas.microsoft.com/office/drawing/2014/main" id="{B7E1B8BF-0E58-16A4-C679-66065EB64406}"/>
              </a:ext>
            </a:extLst>
          </p:cNvPr>
          <p:cNvSpPr>
            <a:spLocks noGrp="1"/>
          </p:cNvSpPr>
          <p:nvPr>
            <p:ph type="body" sz="quarter" idx="14"/>
          </p:nvPr>
        </p:nvSpPr>
        <p:spPr>
          <a:xfrm>
            <a:off x="1104901" y="1433423"/>
            <a:ext cx="7772400" cy="4510177"/>
          </a:xfrm>
        </p:spPr>
        <p:txBody>
          <a:bodyPr>
            <a:normAutofit lnSpcReduction="10000"/>
          </a:bodyPr>
          <a:lstStyle/>
          <a:p>
            <a:pPr marL="342900" indent="-342900">
              <a:buFont typeface="Arial" panose="020B0604020202020204" pitchFamily="34" charset="0"/>
              <a:buChar char="•"/>
            </a:pPr>
            <a:r>
              <a:rPr lang="en-US" dirty="0"/>
              <a:t>Absent dystrophin protein, resulting in increased muscle breakdown and elevated CK</a:t>
            </a:r>
          </a:p>
          <a:p>
            <a:pPr marL="342900" indent="-342900">
              <a:buFont typeface="Arial" panose="020B0604020202020204" pitchFamily="34" charset="0"/>
              <a:buChar char="•"/>
            </a:pPr>
            <a:r>
              <a:rPr lang="en-US" dirty="0" err="1"/>
              <a:t>Cardiomyopthy</a:t>
            </a:r>
            <a:r>
              <a:rPr lang="en-US" dirty="0"/>
              <a:t>, restrictive and </a:t>
            </a:r>
            <a:r>
              <a:rPr lang="en-US" dirty="0" err="1"/>
              <a:t>hypoventilatory</a:t>
            </a:r>
            <a:r>
              <a:rPr lang="en-US" dirty="0"/>
              <a:t> respiratory failure</a:t>
            </a:r>
          </a:p>
          <a:p>
            <a:pPr marL="342900" indent="-342900">
              <a:buFont typeface="Arial" panose="020B0604020202020204" pitchFamily="34" charset="0"/>
              <a:buChar char="•"/>
            </a:pPr>
            <a:r>
              <a:rPr lang="en-US" dirty="0"/>
              <a:t>Pre-op:</a:t>
            </a:r>
          </a:p>
          <a:p>
            <a:pPr marL="625475" lvl="1" indent="-342900">
              <a:buFont typeface="Arial" panose="020B0604020202020204" pitchFamily="34" charset="0"/>
              <a:buChar char="•"/>
            </a:pPr>
            <a:r>
              <a:rPr lang="en-US" dirty="0"/>
              <a:t>EKG and ECHO</a:t>
            </a:r>
          </a:p>
          <a:p>
            <a:pPr marL="625475" lvl="1" indent="-342900">
              <a:buFont typeface="Arial" panose="020B0604020202020204" pitchFamily="34" charset="0"/>
              <a:buChar char="•"/>
            </a:pPr>
            <a:r>
              <a:rPr lang="en-US" dirty="0"/>
              <a:t>Evaluate existing PFTs and understand baseline respiratory support</a:t>
            </a:r>
          </a:p>
          <a:p>
            <a:pPr marL="625475" lvl="1" indent="-342900">
              <a:buFont typeface="Arial" panose="020B0604020202020204" pitchFamily="34" charset="0"/>
              <a:buChar char="•"/>
            </a:pPr>
            <a:r>
              <a:rPr lang="en-US" dirty="0"/>
              <a:t>Baseline CPK</a:t>
            </a:r>
          </a:p>
          <a:p>
            <a:pPr lvl="1"/>
            <a:endParaRPr lang="en-US" dirty="0"/>
          </a:p>
          <a:p>
            <a:pPr marL="342900" indent="-342900">
              <a:buFont typeface="Arial" panose="020B0604020202020204" pitchFamily="34" charset="0"/>
              <a:buChar char="•"/>
            </a:pPr>
            <a:r>
              <a:rPr lang="en-US" dirty="0"/>
              <a:t>Intra-op:</a:t>
            </a:r>
          </a:p>
          <a:p>
            <a:pPr marL="625475" lvl="1" indent="-342900">
              <a:buFont typeface="Arial" panose="020B0604020202020204" pitchFamily="34" charset="0"/>
              <a:buChar char="•"/>
            </a:pPr>
            <a:r>
              <a:rPr lang="en-US" dirty="0"/>
              <a:t>At risk for acute rhabdomyolysis from inhaled anesthetics and </a:t>
            </a:r>
            <a:r>
              <a:rPr lang="en-US" dirty="0" err="1"/>
              <a:t>sux</a:t>
            </a:r>
            <a:endParaRPr lang="en-US" dirty="0"/>
          </a:p>
          <a:p>
            <a:pPr marL="625475" lvl="1" indent="-342900">
              <a:buFont typeface="Arial" panose="020B0604020202020204" pitchFamily="34" charset="0"/>
              <a:buChar char="•"/>
            </a:pPr>
            <a:r>
              <a:rPr lang="en-US" dirty="0"/>
              <a:t>Not a true risk for MH</a:t>
            </a:r>
          </a:p>
          <a:p>
            <a:pPr marL="625475" lvl="1" indent="-342900">
              <a:buFont typeface="Arial" panose="020B0604020202020204" pitchFamily="34" charset="0"/>
              <a:buChar char="•"/>
            </a:pPr>
            <a:r>
              <a:rPr lang="en-US" dirty="0"/>
              <a:t>Recommend running a TIVA with a ”clean machine”</a:t>
            </a:r>
          </a:p>
        </p:txBody>
      </p:sp>
      <p:sp>
        <p:nvSpPr>
          <p:cNvPr id="4" name="Date Placeholder 3">
            <a:extLst>
              <a:ext uri="{FF2B5EF4-FFF2-40B4-BE49-F238E27FC236}">
                <a16:creationId xmlns:a16="http://schemas.microsoft.com/office/drawing/2014/main" id="{87D3A268-EC91-DB12-5EA5-A449859B3919}"/>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7A8017FF-0B6A-2BB7-47DE-C105C1AADC21}"/>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90C07D7E-5C4D-2120-400C-87CBE518F562}"/>
              </a:ext>
            </a:extLst>
          </p:cNvPr>
          <p:cNvSpPr>
            <a:spLocks noGrp="1"/>
          </p:cNvSpPr>
          <p:nvPr>
            <p:ph type="sldNum" sz="quarter" idx="17"/>
          </p:nvPr>
        </p:nvSpPr>
        <p:spPr/>
        <p:txBody>
          <a:bodyPr/>
          <a:lstStyle/>
          <a:p>
            <a:fld id="{436DF479-7476-4076-86FD-1C41B7E33810}" type="slidenum">
              <a:rPr lang="en-US" smtClean="0"/>
              <a:pPr/>
              <a:t>12</a:t>
            </a:fld>
            <a:r>
              <a:rPr lang="en-US"/>
              <a:t>     │</a:t>
            </a:r>
            <a:endParaRPr lang="en-US" dirty="0"/>
          </a:p>
        </p:txBody>
      </p:sp>
      <p:pic>
        <p:nvPicPr>
          <p:cNvPr id="8" name="Picture 7" descr="A person in a wheelchair wearing a face mask&#10;&#10;Description automatically generated">
            <a:extLst>
              <a:ext uri="{FF2B5EF4-FFF2-40B4-BE49-F238E27FC236}">
                <a16:creationId xmlns:a16="http://schemas.microsoft.com/office/drawing/2014/main" id="{D7B9CF58-B284-76C1-16AB-DCDE6284E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0" y="123232"/>
            <a:ext cx="3064595" cy="3048000"/>
          </a:xfrm>
          <a:prstGeom prst="rect">
            <a:avLst/>
          </a:prstGeom>
        </p:spPr>
      </p:pic>
    </p:spTree>
    <p:extLst>
      <p:ext uri="{BB962C8B-B14F-4D97-AF65-F5344CB8AC3E}">
        <p14:creationId xmlns:p14="http://schemas.microsoft.com/office/powerpoint/2010/main" val="349486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AEDA4-CD93-90BB-6AFE-9C63218D96B8}"/>
              </a:ext>
            </a:extLst>
          </p:cNvPr>
          <p:cNvSpPr>
            <a:spLocks noGrp="1"/>
          </p:cNvSpPr>
          <p:nvPr>
            <p:ph type="body" sz="quarter" idx="13"/>
          </p:nvPr>
        </p:nvSpPr>
        <p:spPr>
          <a:xfrm>
            <a:off x="1005715" y="171088"/>
            <a:ext cx="7772400" cy="1266479"/>
          </a:xfrm>
        </p:spPr>
        <p:txBody>
          <a:bodyPr/>
          <a:lstStyle/>
          <a:p>
            <a:r>
              <a:rPr lang="en-US" dirty="0"/>
              <a:t>CHARGE Syndrome</a:t>
            </a:r>
          </a:p>
        </p:txBody>
      </p:sp>
      <p:sp>
        <p:nvSpPr>
          <p:cNvPr id="3" name="Text Placeholder 2">
            <a:extLst>
              <a:ext uri="{FF2B5EF4-FFF2-40B4-BE49-F238E27FC236}">
                <a16:creationId xmlns:a16="http://schemas.microsoft.com/office/drawing/2014/main" id="{FA66F12B-E9C9-ADCC-9BB5-3765B0188343}"/>
              </a:ext>
            </a:extLst>
          </p:cNvPr>
          <p:cNvSpPr>
            <a:spLocks noGrp="1"/>
          </p:cNvSpPr>
          <p:nvPr>
            <p:ph type="body" sz="quarter" idx="14"/>
          </p:nvPr>
        </p:nvSpPr>
        <p:spPr>
          <a:xfrm>
            <a:off x="1181100" y="1550814"/>
            <a:ext cx="7772400" cy="4287665"/>
          </a:xfrm>
        </p:spPr>
        <p:txBody>
          <a:bodyPr>
            <a:normAutofit fontScale="85000" lnSpcReduction="10000"/>
          </a:bodyPr>
          <a:lstStyle/>
          <a:p>
            <a:pPr marL="342900" indent="-342900">
              <a:buFont typeface="Arial" panose="020B0604020202020204" pitchFamily="34" charset="0"/>
              <a:buChar char="•"/>
            </a:pPr>
            <a:r>
              <a:rPr lang="en-US" b="1" dirty="0"/>
              <a:t>Major Criteria</a:t>
            </a:r>
          </a:p>
          <a:p>
            <a:pPr marL="625475" lvl="1" indent="-342900">
              <a:buFont typeface="Arial" panose="020B0604020202020204" pitchFamily="34" charset="0"/>
              <a:buChar char="•"/>
            </a:pPr>
            <a:r>
              <a:rPr lang="en-US" b="1" dirty="0">
                <a:solidFill>
                  <a:srgbClr val="FF0000"/>
                </a:solidFill>
              </a:rPr>
              <a:t>C</a:t>
            </a:r>
            <a:r>
              <a:rPr lang="en-US" b="1" dirty="0"/>
              <a:t>oloboma</a:t>
            </a:r>
          </a:p>
          <a:p>
            <a:pPr marL="625475" lvl="1" indent="-342900">
              <a:buFont typeface="Arial" panose="020B0604020202020204" pitchFamily="34" charset="0"/>
              <a:buChar char="•"/>
            </a:pPr>
            <a:r>
              <a:rPr lang="en-US" b="1" dirty="0" err="1">
                <a:solidFill>
                  <a:srgbClr val="FF0000"/>
                </a:solidFill>
              </a:rPr>
              <a:t>C</a:t>
            </a:r>
            <a:r>
              <a:rPr lang="en-US" b="1" dirty="0" err="1"/>
              <a:t>honal</a:t>
            </a:r>
            <a:r>
              <a:rPr lang="en-US" b="1" dirty="0"/>
              <a:t> </a:t>
            </a:r>
            <a:r>
              <a:rPr lang="en-US" b="1" dirty="0">
                <a:solidFill>
                  <a:srgbClr val="FF0000"/>
                </a:solidFill>
              </a:rPr>
              <a:t>A</a:t>
            </a:r>
            <a:r>
              <a:rPr lang="en-US" b="1" dirty="0"/>
              <a:t>tresia</a:t>
            </a:r>
          </a:p>
          <a:p>
            <a:pPr marL="625475" lvl="1" indent="-342900">
              <a:buFont typeface="Arial" panose="020B0604020202020204" pitchFamily="34" charset="0"/>
              <a:buChar char="•"/>
            </a:pPr>
            <a:r>
              <a:rPr lang="en-US" b="1" dirty="0">
                <a:solidFill>
                  <a:srgbClr val="FF0000"/>
                </a:solidFill>
              </a:rPr>
              <a:t>C</a:t>
            </a:r>
            <a:r>
              <a:rPr lang="en-US" b="1" dirty="0"/>
              <a:t>ranial nerve dysfunction</a:t>
            </a:r>
          </a:p>
          <a:p>
            <a:pPr marL="625475" lvl="1" indent="-342900">
              <a:buFont typeface="Arial" panose="020B0604020202020204" pitchFamily="34" charset="0"/>
              <a:buChar char="•"/>
            </a:pPr>
            <a:r>
              <a:rPr lang="en-US" b="1" dirty="0">
                <a:solidFill>
                  <a:srgbClr val="FF0000"/>
                </a:solidFill>
              </a:rPr>
              <a:t>E</a:t>
            </a:r>
            <a:r>
              <a:rPr lang="en-US" b="1" dirty="0"/>
              <a:t>ar anomalies- external and middle ear</a:t>
            </a:r>
            <a:endParaRPr lang="en-US" b="1" dirty="0">
              <a:solidFill>
                <a:srgbClr val="FF0000"/>
              </a:solidFill>
            </a:endParaRPr>
          </a:p>
          <a:p>
            <a:pPr marL="342900" indent="-342900">
              <a:buFont typeface="Arial" panose="020B0604020202020204" pitchFamily="34" charset="0"/>
              <a:buChar char="•"/>
            </a:pPr>
            <a:r>
              <a:rPr lang="en-US" b="1" dirty="0"/>
              <a:t>Minor Criteria</a:t>
            </a:r>
          </a:p>
          <a:p>
            <a:pPr marL="625475" lvl="1" indent="-342900">
              <a:buFont typeface="Arial" panose="020B0604020202020204" pitchFamily="34" charset="0"/>
              <a:buChar char="•"/>
            </a:pPr>
            <a:r>
              <a:rPr lang="en-US" b="1" dirty="0"/>
              <a:t>Developmental Delay</a:t>
            </a:r>
          </a:p>
          <a:p>
            <a:pPr marL="625475" lvl="1" indent="-342900">
              <a:buFont typeface="Arial" panose="020B0604020202020204" pitchFamily="34" charset="0"/>
              <a:buChar char="•"/>
            </a:pPr>
            <a:r>
              <a:rPr lang="en-US" b="1" dirty="0"/>
              <a:t>Cardiovascular </a:t>
            </a:r>
            <a:r>
              <a:rPr lang="en-US" b="1" dirty="0">
                <a:solidFill>
                  <a:srgbClr val="FF0000"/>
                </a:solidFill>
              </a:rPr>
              <a:t>(Heart) </a:t>
            </a:r>
            <a:r>
              <a:rPr lang="en-US" b="1" dirty="0"/>
              <a:t>anomalies</a:t>
            </a:r>
          </a:p>
          <a:p>
            <a:pPr marL="625475" lvl="1" indent="-342900">
              <a:buFont typeface="Arial" panose="020B0604020202020204" pitchFamily="34" charset="0"/>
              <a:buChar char="•"/>
            </a:pPr>
            <a:r>
              <a:rPr lang="en-US" b="1" dirty="0"/>
              <a:t>Growth </a:t>
            </a:r>
            <a:r>
              <a:rPr lang="en-US" b="1" dirty="0">
                <a:solidFill>
                  <a:srgbClr val="FF0000"/>
                </a:solidFill>
              </a:rPr>
              <a:t>(Retarded) </a:t>
            </a:r>
            <a:r>
              <a:rPr lang="en-US" b="1" dirty="0"/>
              <a:t>deficiency</a:t>
            </a:r>
          </a:p>
          <a:p>
            <a:pPr marL="625475" lvl="1" indent="-342900">
              <a:buFont typeface="Arial" panose="020B0604020202020204" pitchFamily="34" charset="0"/>
              <a:buChar char="•"/>
            </a:pPr>
            <a:r>
              <a:rPr lang="en-US" b="1" dirty="0"/>
              <a:t>Cleft Lip/Palate</a:t>
            </a:r>
          </a:p>
          <a:p>
            <a:pPr marL="625475" lvl="1" indent="-342900">
              <a:buFont typeface="Arial" panose="020B0604020202020204" pitchFamily="34" charset="0"/>
              <a:buChar char="•"/>
            </a:pPr>
            <a:r>
              <a:rPr lang="en-US" b="1" dirty="0"/>
              <a:t>TEF</a:t>
            </a:r>
          </a:p>
          <a:p>
            <a:pPr marL="625475" lvl="1" indent="-342900">
              <a:buFont typeface="Arial" panose="020B0604020202020204" pitchFamily="34" charset="0"/>
              <a:buChar char="•"/>
            </a:pPr>
            <a:r>
              <a:rPr lang="en-US" b="1" dirty="0"/>
              <a:t>Facial dysmorphology</a:t>
            </a:r>
          </a:p>
          <a:p>
            <a:pPr marL="625475" lvl="1" indent="-342900">
              <a:buFont typeface="Arial" panose="020B0604020202020204" pitchFamily="34" charset="0"/>
              <a:buChar char="•"/>
            </a:pPr>
            <a:r>
              <a:rPr lang="en-US" b="1" dirty="0">
                <a:solidFill>
                  <a:srgbClr val="FF0000"/>
                </a:solidFill>
              </a:rPr>
              <a:t>G</a:t>
            </a:r>
            <a:r>
              <a:rPr lang="en-US" b="1" dirty="0"/>
              <a:t>enital Anomalies</a:t>
            </a:r>
          </a:p>
          <a:p>
            <a:pPr marL="625475" lvl="1"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Typical CHARGE syndrome- 3 major or 2 major + 2 minor</a:t>
            </a:r>
          </a:p>
          <a:p>
            <a:pPr marL="342900" indent="-342900">
              <a:buFont typeface="Arial" panose="020B0604020202020204" pitchFamily="34" charset="0"/>
              <a:buChar char="•"/>
            </a:pPr>
            <a:r>
              <a:rPr lang="en-US" b="1" dirty="0"/>
              <a:t>Partial CHARGE syndrome- 2 major + 1 minor</a:t>
            </a:r>
          </a:p>
        </p:txBody>
      </p:sp>
      <p:sp>
        <p:nvSpPr>
          <p:cNvPr id="5" name="Footer Placeholder 4">
            <a:extLst>
              <a:ext uri="{FF2B5EF4-FFF2-40B4-BE49-F238E27FC236}">
                <a16:creationId xmlns:a16="http://schemas.microsoft.com/office/drawing/2014/main" id="{42D38D11-52E4-B27C-4CC1-DF791E78E9B3}"/>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A6E0874-1BA4-3DE5-27FC-A584F7E918A2}"/>
              </a:ext>
            </a:extLst>
          </p:cNvPr>
          <p:cNvSpPr>
            <a:spLocks noGrp="1"/>
          </p:cNvSpPr>
          <p:nvPr>
            <p:ph type="sldNum" sz="quarter" idx="17"/>
          </p:nvPr>
        </p:nvSpPr>
        <p:spPr/>
        <p:txBody>
          <a:bodyPr/>
          <a:lstStyle/>
          <a:p>
            <a:fld id="{436DF479-7476-4076-86FD-1C41B7E33810}" type="slidenum">
              <a:rPr lang="en-US" smtClean="0"/>
              <a:pPr/>
              <a:t>13</a:t>
            </a:fld>
            <a:r>
              <a:rPr lang="en-US"/>
              <a:t>     │</a:t>
            </a:r>
            <a:endParaRPr lang="en-US" dirty="0"/>
          </a:p>
        </p:txBody>
      </p:sp>
      <p:pic>
        <p:nvPicPr>
          <p:cNvPr id="8" name="Picture 7" descr="A child wearing a hat and smiling&#10;&#10;Description automatically generated">
            <a:extLst>
              <a:ext uri="{FF2B5EF4-FFF2-40B4-BE49-F238E27FC236}">
                <a16:creationId xmlns:a16="http://schemas.microsoft.com/office/drawing/2014/main" id="{53130A07-1647-2DA5-2845-E82DECC78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122" y="284335"/>
            <a:ext cx="3505939" cy="2736850"/>
          </a:xfrm>
          <a:prstGeom prst="rect">
            <a:avLst/>
          </a:prstGeom>
        </p:spPr>
      </p:pic>
    </p:spTree>
    <p:extLst>
      <p:ext uri="{BB962C8B-B14F-4D97-AF65-F5344CB8AC3E}">
        <p14:creationId xmlns:p14="http://schemas.microsoft.com/office/powerpoint/2010/main" val="410826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77E68-B9F6-4013-4DDC-4FF882ABE116}"/>
              </a:ext>
            </a:extLst>
          </p:cNvPr>
          <p:cNvSpPr>
            <a:spLocks noGrp="1"/>
          </p:cNvSpPr>
          <p:nvPr>
            <p:ph type="body" sz="quarter" idx="13"/>
          </p:nvPr>
        </p:nvSpPr>
        <p:spPr/>
        <p:txBody>
          <a:bodyPr/>
          <a:lstStyle/>
          <a:p>
            <a:r>
              <a:rPr lang="en-US" dirty="0"/>
              <a:t>Crouzon Syndrome</a:t>
            </a:r>
          </a:p>
        </p:txBody>
      </p:sp>
      <p:sp>
        <p:nvSpPr>
          <p:cNvPr id="3" name="Text Placeholder 2">
            <a:extLst>
              <a:ext uri="{FF2B5EF4-FFF2-40B4-BE49-F238E27FC236}">
                <a16:creationId xmlns:a16="http://schemas.microsoft.com/office/drawing/2014/main" id="{1D2FF1E6-C263-29CB-D65F-4E73DE3C1E99}"/>
              </a:ext>
            </a:extLst>
          </p:cNvPr>
          <p:cNvSpPr>
            <a:spLocks noGrp="1"/>
          </p:cNvSpPr>
          <p:nvPr>
            <p:ph type="body" sz="quarter" idx="14"/>
          </p:nvPr>
        </p:nvSpPr>
        <p:spPr/>
        <p:txBody>
          <a:bodyPr>
            <a:normAutofit fontScale="92500" lnSpcReduction="10000"/>
          </a:bodyPr>
          <a:lstStyle/>
          <a:p>
            <a:pPr marL="342900" indent="-342900">
              <a:buFont typeface="Arial" panose="020B0604020202020204" pitchFamily="34" charset="0"/>
              <a:buChar char="•"/>
            </a:pPr>
            <a:r>
              <a:rPr lang="en-US" dirty="0"/>
              <a:t>A disorder associated with premature closure of the cranial sutures due to mutation of FGFR gene</a:t>
            </a:r>
          </a:p>
          <a:p>
            <a:pPr marL="342900" indent="-342900">
              <a:buFont typeface="Arial" panose="020B0604020202020204" pitchFamily="34" charset="0"/>
              <a:buChar char="•"/>
            </a:pPr>
            <a:r>
              <a:rPr lang="en-US" dirty="0"/>
              <a:t>Hypertelorism, frontal bossing, midface hypoplasia</a:t>
            </a:r>
          </a:p>
          <a:p>
            <a:pPr marL="342900" indent="-342900">
              <a:buFont typeface="Arial" panose="020B0604020202020204" pitchFamily="34" charset="0"/>
              <a:buChar char="•"/>
            </a:pPr>
            <a:r>
              <a:rPr lang="en-US" dirty="0"/>
              <a:t>Preop:</a:t>
            </a:r>
          </a:p>
          <a:p>
            <a:pPr marL="625475" lvl="1" indent="-342900">
              <a:buFont typeface="Arial" panose="020B0604020202020204" pitchFamily="34" charset="0"/>
              <a:buChar char="•"/>
            </a:pPr>
            <a:r>
              <a:rPr lang="en-US" dirty="0"/>
              <a:t>May have anxiety from multiple past procedures</a:t>
            </a:r>
          </a:p>
          <a:p>
            <a:pPr marL="625475" lvl="1" indent="-342900">
              <a:buFont typeface="Arial" panose="020B0604020202020204" pitchFamily="34" charset="0"/>
              <a:buChar char="•"/>
            </a:pPr>
            <a:r>
              <a:rPr lang="en-US" dirty="0"/>
              <a:t>OSA common- care with sedatives</a:t>
            </a:r>
          </a:p>
          <a:p>
            <a:pPr marL="342900" indent="-342900">
              <a:buFont typeface="Arial" panose="020B0604020202020204" pitchFamily="34" charset="0"/>
              <a:buChar char="•"/>
            </a:pPr>
            <a:r>
              <a:rPr lang="en-US" dirty="0"/>
              <a:t>Intra-op:</a:t>
            </a:r>
          </a:p>
          <a:p>
            <a:pPr marL="625475" lvl="1" indent="-342900">
              <a:buFont typeface="Arial" panose="020B0604020202020204" pitchFamily="34" charset="0"/>
              <a:buChar char="•"/>
            </a:pPr>
            <a:r>
              <a:rPr lang="en-US" dirty="0"/>
              <a:t>Difficult mask ventilation may be present</a:t>
            </a:r>
          </a:p>
          <a:p>
            <a:pPr marL="625475" lvl="1" indent="-342900">
              <a:buFont typeface="Arial" panose="020B0604020202020204" pitchFamily="34" charset="0"/>
              <a:buChar char="•"/>
            </a:pPr>
            <a:r>
              <a:rPr lang="en-US" dirty="0"/>
              <a:t>Difficult intubation possible</a:t>
            </a:r>
          </a:p>
        </p:txBody>
      </p:sp>
      <p:sp>
        <p:nvSpPr>
          <p:cNvPr id="5" name="Footer Placeholder 4">
            <a:extLst>
              <a:ext uri="{FF2B5EF4-FFF2-40B4-BE49-F238E27FC236}">
                <a16:creationId xmlns:a16="http://schemas.microsoft.com/office/drawing/2014/main" id="{7EA8FAD7-0C85-2F11-9C4A-ABFF7879980D}"/>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94E57B9-1C4C-62ED-348B-210492D4BFBC}"/>
              </a:ext>
            </a:extLst>
          </p:cNvPr>
          <p:cNvSpPr>
            <a:spLocks noGrp="1"/>
          </p:cNvSpPr>
          <p:nvPr>
            <p:ph type="sldNum" sz="quarter" idx="17"/>
          </p:nvPr>
        </p:nvSpPr>
        <p:spPr/>
        <p:txBody>
          <a:bodyPr/>
          <a:lstStyle/>
          <a:p>
            <a:fld id="{436DF479-7476-4076-86FD-1C41B7E33810}" type="slidenum">
              <a:rPr lang="en-US" smtClean="0"/>
              <a:pPr/>
              <a:t>14</a:t>
            </a:fld>
            <a:r>
              <a:rPr lang="en-US"/>
              <a:t>     │</a:t>
            </a:r>
            <a:endParaRPr lang="en-US" dirty="0"/>
          </a:p>
        </p:txBody>
      </p:sp>
      <p:pic>
        <p:nvPicPr>
          <p:cNvPr id="8" name="Picture 7" descr="A person with long hair&#10;&#10;Description automatically generated">
            <a:extLst>
              <a:ext uri="{FF2B5EF4-FFF2-40B4-BE49-F238E27FC236}">
                <a16:creationId xmlns:a16="http://schemas.microsoft.com/office/drawing/2014/main" id="{EDEA5E43-3350-B1D7-D143-38E246574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119235"/>
            <a:ext cx="3326140" cy="2171563"/>
          </a:xfrm>
          <a:prstGeom prst="rect">
            <a:avLst/>
          </a:prstGeom>
        </p:spPr>
      </p:pic>
    </p:spTree>
    <p:extLst>
      <p:ext uri="{BB962C8B-B14F-4D97-AF65-F5344CB8AC3E}">
        <p14:creationId xmlns:p14="http://schemas.microsoft.com/office/powerpoint/2010/main" val="295551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61342-310A-0AA0-FE73-E733CD731C17}"/>
              </a:ext>
            </a:extLst>
          </p:cNvPr>
          <p:cNvSpPr>
            <a:spLocks noGrp="1"/>
          </p:cNvSpPr>
          <p:nvPr>
            <p:ph type="body" sz="quarter" idx="13"/>
          </p:nvPr>
        </p:nvSpPr>
        <p:spPr>
          <a:xfrm>
            <a:off x="1181100" y="319948"/>
            <a:ext cx="7772400" cy="1266479"/>
          </a:xfrm>
        </p:spPr>
        <p:txBody>
          <a:bodyPr/>
          <a:lstStyle/>
          <a:p>
            <a:r>
              <a:rPr lang="en-US" dirty="0"/>
              <a:t>Autism Spectrum Disorder</a:t>
            </a:r>
          </a:p>
        </p:txBody>
      </p:sp>
      <p:sp>
        <p:nvSpPr>
          <p:cNvPr id="3" name="Text Placeholder 2">
            <a:extLst>
              <a:ext uri="{FF2B5EF4-FFF2-40B4-BE49-F238E27FC236}">
                <a16:creationId xmlns:a16="http://schemas.microsoft.com/office/drawing/2014/main" id="{087CF54A-3732-B391-3615-DC41973FC2A0}"/>
              </a:ext>
            </a:extLst>
          </p:cNvPr>
          <p:cNvSpPr>
            <a:spLocks noGrp="1"/>
          </p:cNvSpPr>
          <p:nvPr>
            <p:ph type="body" sz="quarter" idx="14"/>
          </p:nvPr>
        </p:nvSpPr>
        <p:spPr>
          <a:xfrm>
            <a:off x="1181100" y="1752601"/>
            <a:ext cx="7772400" cy="4031026"/>
          </a:xfrm>
        </p:spPr>
        <p:txBody>
          <a:bodyPr/>
          <a:lstStyle/>
          <a:p>
            <a:pPr marL="342900" indent="-342900">
              <a:buFont typeface="Arial" panose="020B0604020202020204" pitchFamily="34" charset="0"/>
              <a:buChar char="•"/>
            </a:pPr>
            <a:r>
              <a:rPr lang="en-US" dirty="0"/>
              <a:t>1 in 88 children are diagnosed with ASD</a:t>
            </a:r>
          </a:p>
          <a:p>
            <a:pPr marL="342900" indent="-342900">
              <a:buFont typeface="Arial" panose="020B0604020202020204" pitchFamily="34" charset="0"/>
              <a:buChar char="•"/>
            </a:pPr>
            <a:r>
              <a:rPr lang="en-US" dirty="0"/>
              <a:t>Broad spectrum and patients may have different behavioral differences</a:t>
            </a:r>
          </a:p>
          <a:p>
            <a:pPr marL="342900" indent="-342900">
              <a:buFont typeface="Arial" panose="020B0604020202020204" pitchFamily="34" charset="0"/>
              <a:buChar char="•"/>
            </a:pPr>
            <a:r>
              <a:rPr lang="en-US" dirty="0"/>
              <a:t>Early discussion with the parents before the anesthetic can be valuable- create a plan for getting into the hospital and then into the operating room</a:t>
            </a:r>
          </a:p>
          <a:p>
            <a:pPr marL="342900" indent="-342900">
              <a:buFont typeface="Arial" panose="020B0604020202020204" pitchFamily="34" charset="0"/>
              <a:buChar char="•"/>
            </a:pPr>
            <a:r>
              <a:rPr lang="en-US" dirty="0"/>
              <a:t>Flexibility with premedication/ parental inductions</a:t>
            </a:r>
          </a:p>
          <a:p>
            <a:pPr marL="342900" indent="-342900">
              <a:buFont typeface="Arial" panose="020B0604020202020204" pitchFamily="34" charset="0"/>
              <a:buChar char="•"/>
            </a:pPr>
            <a:r>
              <a:rPr lang="en-US" dirty="0"/>
              <a:t>May need a quiet environment in the PACU</a:t>
            </a:r>
          </a:p>
          <a:p>
            <a:endParaRPr lang="en-US" dirty="0"/>
          </a:p>
        </p:txBody>
      </p:sp>
      <p:sp>
        <p:nvSpPr>
          <p:cNvPr id="5" name="Footer Placeholder 4">
            <a:extLst>
              <a:ext uri="{FF2B5EF4-FFF2-40B4-BE49-F238E27FC236}">
                <a16:creationId xmlns:a16="http://schemas.microsoft.com/office/drawing/2014/main" id="{481989CE-038F-8687-61B1-055B7A9E20FD}"/>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7B13C982-6688-C4B1-3710-240600576BA2}"/>
              </a:ext>
            </a:extLst>
          </p:cNvPr>
          <p:cNvSpPr>
            <a:spLocks noGrp="1"/>
          </p:cNvSpPr>
          <p:nvPr>
            <p:ph type="sldNum" sz="quarter" idx="17"/>
          </p:nvPr>
        </p:nvSpPr>
        <p:spPr/>
        <p:txBody>
          <a:bodyPr/>
          <a:lstStyle/>
          <a:p>
            <a:fld id="{436DF479-7476-4076-86FD-1C41B7E33810}" type="slidenum">
              <a:rPr lang="en-US" smtClean="0"/>
              <a:pPr/>
              <a:t>15</a:t>
            </a:fld>
            <a:r>
              <a:rPr lang="en-US"/>
              <a:t>     │</a:t>
            </a:r>
            <a:endParaRPr lang="en-US" dirty="0"/>
          </a:p>
        </p:txBody>
      </p:sp>
    </p:spTree>
    <p:extLst>
      <p:ext uri="{BB962C8B-B14F-4D97-AF65-F5344CB8AC3E}">
        <p14:creationId xmlns:p14="http://schemas.microsoft.com/office/powerpoint/2010/main" val="261208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28F7F-E835-EA5A-CA23-6024C07923F1}"/>
              </a:ext>
            </a:extLst>
          </p:cNvPr>
          <p:cNvSpPr>
            <a:spLocks noGrp="1"/>
          </p:cNvSpPr>
          <p:nvPr>
            <p:ph type="title"/>
          </p:nvPr>
        </p:nvSpPr>
        <p:spPr>
          <a:xfrm>
            <a:off x="419101" y="381000"/>
            <a:ext cx="11353800" cy="495300"/>
          </a:xfrm>
        </p:spPr>
        <p:txBody>
          <a:bodyPr anchor="ctr">
            <a:normAutofit/>
          </a:bodyPr>
          <a:lstStyle/>
          <a:p>
            <a:r>
              <a:rPr lang="en-US" dirty="0" err="1"/>
              <a:t>www.Orpha.net</a:t>
            </a:r>
            <a:endParaRPr lang="en-US" dirty="0"/>
          </a:p>
        </p:txBody>
      </p:sp>
      <p:pic>
        <p:nvPicPr>
          <p:cNvPr id="8" name="Picture 7" descr="A logo of a company&#10;&#10;Description automatically generated">
            <a:extLst>
              <a:ext uri="{FF2B5EF4-FFF2-40B4-BE49-F238E27FC236}">
                <a16:creationId xmlns:a16="http://schemas.microsoft.com/office/drawing/2014/main" id="{561E75E2-B7D5-95EE-437D-61E443B9B8B8}"/>
              </a:ext>
            </a:extLst>
          </p:cNvPr>
          <p:cNvPicPr>
            <a:picLocks noChangeAspect="1"/>
          </p:cNvPicPr>
          <p:nvPr/>
        </p:nvPicPr>
        <p:blipFill rotWithShape="1">
          <a:blip r:embed="rId2">
            <a:extLst>
              <a:ext uri="{28A0092B-C50C-407E-A947-70E740481C1C}">
                <a14:useLocalDpi xmlns:a14="http://schemas.microsoft.com/office/drawing/2010/main" val="0"/>
              </a:ext>
            </a:extLst>
          </a:blip>
          <a:srcRect t="5761" r="-3" b="6907"/>
          <a:stretch/>
        </p:blipFill>
        <p:spPr>
          <a:xfrm>
            <a:off x="419100" y="1295400"/>
            <a:ext cx="5508575" cy="4762500"/>
          </a:xfrm>
          <a:prstGeom prst="rect">
            <a:avLst/>
          </a:prstGeom>
          <a:noFill/>
        </p:spPr>
      </p:pic>
      <p:pic>
        <p:nvPicPr>
          <p:cNvPr id="10" name="Picture 9" descr="A screenshot of a medical information&#10;&#10;Description automatically generated">
            <a:extLst>
              <a:ext uri="{FF2B5EF4-FFF2-40B4-BE49-F238E27FC236}">
                <a16:creationId xmlns:a16="http://schemas.microsoft.com/office/drawing/2014/main" id="{936B000F-231B-8A1B-62B8-8885BB367093}"/>
              </a:ext>
            </a:extLst>
          </p:cNvPr>
          <p:cNvPicPr>
            <a:picLocks noChangeAspect="1"/>
          </p:cNvPicPr>
          <p:nvPr/>
        </p:nvPicPr>
        <p:blipFill rotWithShape="1">
          <a:blip r:embed="rId3">
            <a:extLst>
              <a:ext uri="{28A0092B-C50C-407E-A947-70E740481C1C}">
                <a14:useLocalDpi xmlns:a14="http://schemas.microsoft.com/office/drawing/2010/main" val="0"/>
              </a:ext>
            </a:extLst>
          </a:blip>
          <a:srcRect r="5733" b="1"/>
          <a:stretch/>
        </p:blipFill>
        <p:spPr>
          <a:xfrm>
            <a:off x="6264325" y="1295400"/>
            <a:ext cx="5508575" cy="4762500"/>
          </a:xfrm>
          <a:prstGeom prst="rect">
            <a:avLst/>
          </a:prstGeom>
          <a:noFill/>
        </p:spPr>
      </p:pic>
      <p:sp>
        <p:nvSpPr>
          <p:cNvPr id="15" name="Footer Placeholder 5">
            <a:extLst>
              <a:ext uri="{FF2B5EF4-FFF2-40B4-BE49-F238E27FC236}">
                <a16:creationId xmlns:a16="http://schemas.microsoft.com/office/drawing/2014/main" id="{75E8D888-7D42-3111-4F53-B7D14082EC2C}"/>
              </a:ext>
            </a:extLst>
          </p:cNvPr>
          <p:cNvSpPr>
            <a:spLocks noGrp="1"/>
          </p:cNvSpPr>
          <p:nvPr>
            <p:ph type="ftr" sz="quarter" idx="11"/>
          </p:nvPr>
        </p:nvSpPr>
        <p:spPr>
          <a:xfrm>
            <a:off x="423599" y="6580747"/>
            <a:ext cx="7836061" cy="206754"/>
          </a:xfrm>
        </p:spPr>
        <p:txBody>
          <a:bodyPr/>
          <a:lstStyle/>
          <a:p>
            <a:endParaRPr lang="en-US"/>
          </a:p>
        </p:txBody>
      </p:sp>
    </p:spTree>
    <p:extLst>
      <p:ext uri="{BB962C8B-B14F-4D97-AF65-F5344CB8AC3E}">
        <p14:creationId xmlns:p14="http://schemas.microsoft.com/office/powerpoint/2010/main" val="328775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00324-6CEB-B6F8-939D-52727340E3BB}"/>
              </a:ext>
            </a:extLst>
          </p:cNvPr>
          <p:cNvSpPr>
            <a:spLocks noGrp="1"/>
          </p:cNvSpPr>
          <p:nvPr>
            <p:ph type="body" sz="quarter" idx="13"/>
          </p:nvPr>
        </p:nvSpPr>
        <p:spPr/>
        <p:txBody>
          <a:bodyPr/>
          <a:lstStyle/>
          <a:p>
            <a:r>
              <a:rPr lang="en-US" dirty="0"/>
              <a:t>References</a:t>
            </a:r>
          </a:p>
        </p:txBody>
      </p:sp>
      <p:sp>
        <p:nvSpPr>
          <p:cNvPr id="3" name="Text Placeholder 2">
            <a:extLst>
              <a:ext uri="{FF2B5EF4-FFF2-40B4-BE49-F238E27FC236}">
                <a16:creationId xmlns:a16="http://schemas.microsoft.com/office/drawing/2014/main" id="{ED65B8EF-1E82-0113-F3FC-CEB08451A5F8}"/>
              </a:ext>
            </a:extLst>
          </p:cNvPr>
          <p:cNvSpPr>
            <a:spLocks noGrp="1"/>
          </p:cNvSpPr>
          <p:nvPr>
            <p:ph type="body" sz="quarter" idx="14"/>
          </p:nvPr>
        </p:nvSpPr>
        <p:spPr/>
        <p:txBody>
          <a:bodyPr>
            <a:normAutofit fontScale="32500" lnSpcReduction="20000"/>
          </a:bodyPr>
          <a:lstStyle/>
          <a:p>
            <a:pPr marL="342900" indent="-342900">
              <a:buFont typeface="Arial" panose="020B0604020202020204" pitchFamily="34" charset="0"/>
              <a:buChar char="•"/>
            </a:pPr>
            <a:r>
              <a:rPr lang="en-US" dirty="0"/>
              <a:t>Goodman DM, Hall M, Levin A, et al. Adults with chronic health conditions originating in childhood: inpatient experience in children’s hospitals. Pediatrics. 2011;128(1):5-13.</a:t>
            </a:r>
          </a:p>
          <a:p>
            <a:pPr marL="342900" indent="-342900">
              <a:buFont typeface="Arial" panose="020B0604020202020204" pitchFamily="34" charset="0"/>
              <a:buChar char="•"/>
            </a:pPr>
            <a:r>
              <a:rPr lang="en-US" dirty="0" err="1"/>
              <a:t>Lotstein</a:t>
            </a:r>
            <a:r>
              <a:rPr lang="en-US" dirty="0"/>
              <a:t> DS, McPherson M, Strickland B, </a:t>
            </a:r>
            <a:r>
              <a:rPr lang="en-US" dirty="0" err="1"/>
              <a:t>Newacheck</a:t>
            </a:r>
            <a:r>
              <a:rPr lang="en-US" dirty="0"/>
              <a:t> PW. Transition planning for youth with special health care needs: results from the National Survey of Children with Special Health Care Needs. Pediatrics. 2005;115(6):1562-1568.</a:t>
            </a:r>
          </a:p>
          <a:p>
            <a:pPr marL="342900" indent="-342900">
              <a:buFont typeface="Arial" panose="020B0604020202020204" pitchFamily="34" charset="0"/>
              <a:buChar char="•"/>
            </a:pPr>
            <a:r>
              <a:rPr lang="en-US" dirty="0" err="1"/>
              <a:t>Scal</a:t>
            </a:r>
            <a:r>
              <a:rPr lang="en-US" dirty="0"/>
              <a:t> P, Ireland M. Addressing transition to adult health care for adolescents with special health care needs. Pediatrics. 2005;115(6):1607-1612.</a:t>
            </a:r>
          </a:p>
          <a:p>
            <a:pPr marL="342900" indent="-342900">
              <a:buFont typeface="Arial" panose="020B0604020202020204" pitchFamily="34" charset="0"/>
              <a:buChar char="•"/>
            </a:pPr>
            <a:r>
              <a:rPr lang="en-US" dirty="0"/>
              <a:t>Okumura MJ, Campbell AD, Nasr SZ, Davis MM. Inpatient health care use among adult survivors of chronic childhood illnesses in the United States. Arch </a:t>
            </a:r>
            <a:r>
              <a:rPr lang="en-US" dirty="0" err="1"/>
              <a:t>Pediatr</a:t>
            </a:r>
            <a:r>
              <a:rPr lang="en-US" dirty="0"/>
              <a:t> </a:t>
            </a:r>
            <a:r>
              <a:rPr lang="en-US" dirty="0" err="1"/>
              <a:t>Adolesc</a:t>
            </a:r>
            <a:r>
              <a:rPr lang="en-US" dirty="0"/>
              <a:t> Med. 2006;160(10):1054-1060.</a:t>
            </a:r>
          </a:p>
          <a:p>
            <a:pPr marL="342900" indent="-342900">
              <a:buFont typeface="Arial" panose="020B0604020202020204" pitchFamily="34" charset="0"/>
              <a:buChar char="•"/>
            </a:pPr>
            <a:r>
              <a:rPr lang="en-US" dirty="0"/>
              <a:t>Kinnear B, O’Toole JK. Care of adults in children’s hospitals: acknowledging the aging elephant in the room. JAMA </a:t>
            </a:r>
            <a:r>
              <a:rPr lang="en-US" dirty="0" err="1"/>
              <a:t>Pediatr</a:t>
            </a:r>
            <a:r>
              <a:rPr lang="en-US" dirty="0"/>
              <a:t>. 2015;169(12):1081-1082.</a:t>
            </a:r>
          </a:p>
          <a:p>
            <a:pPr marL="342900" indent="-342900">
              <a:buFont typeface="Arial" panose="020B0604020202020204" pitchFamily="34" charset="0"/>
              <a:buChar char="•"/>
            </a:pPr>
            <a:r>
              <a:rPr lang="en-US" dirty="0"/>
              <a:t>Hart LC, Crawford M, Crawford P, Noritz G. Practical steps to help transition pediatric patients to adult care. Pediatrics. 2019;144(6):e20190373.</a:t>
            </a:r>
          </a:p>
          <a:p>
            <a:pPr marL="342900" indent="-342900">
              <a:buFont typeface="Arial" panose="020B0604020202020204" pitchFamily="34" charset="0"/>
              <a:buChar char="•"/>
            </a:pPr>
            <a:r>
              <a:rPr lang="en-US" dirty="0"/>
              <a:t>Laure B, </a:t>
            </a:r>
            <a:r>
              <a:rPr lang="en-US" dirty="0" err="1"/>
              <a:t>Moret</a:t>
            </a:r>
            <a:r>
              <a:rPr lang="en-US" dirty="0"/>
              <a:t> A, Joly A, et al. Orbitofrontal monobloc advancement for Crouzon syndrome. Journal of Cranio-Maxillofacial Surgery. 2014;42(6):e335-e338.</a:t>
            </a:r>
          </a:p>
          <a:p>
            <a:pPr marL="342900" indent="-342900">
              <a:buFont typeface="Arial" panose="020B0604020202020204" pitchFamily="34" charset="0"/>
              <a:buChar char="•"/>
            </a:pPr>
            <a:r>
              <a:rPr lang="en-US" dirty="0" err="1"/>
              <a:t>www.orpha.net</a:t>
            </a:r>
            <a:endParaRPr lang="en-US" dirty="0"/>
          </a:p>
        </p:txBody>
      </p:sp>
      <p:sp>
        <p:nvSpPr>
          <p:cNvPr id="4" name="Date Placeholder 3">
            <a:extLst>
              <a:ext uri="{FF2B5EF4-FFF2-40B4-BE49-F238E27FC236}">
                <a16:creationId xmlns:a16="http://schemas.microsoft.com/office/drawing/2014/main" id="{E8A0095D-722D-1AFF-2FE4-E8D64E5C1812}"/>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29C0433E-A053-7369-DDF9-3475A499715D}"/>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C08A94C5-73C1-ECFE-7C2F-3F0C0553D0B6}"/>
              </a:ext>
            </a:extLst>
          </p:cNvPr>
          <p:cNvSpPr>
            <a:spLocks noGrp="1"/>
          </p:cNvSpPr>
          <p:nvPr>
            <p:ph type="sldNum" sz="quarter" idx="17"/>
          </p:nvPr>
        </p:nvSpPr>
        <p:spPr/>
        <p:txBody>
          <a:bodyPr/>
          <a:lstStyle/>
          <a:p>
            <a:fld id="{436DF479-7476-4076-86FD-1C41B7E33810}" type="slidenum">
              <a:rPr lang="en-US" smtClean="0"/>
              <a:pPr/>
              <a:t>17</a:t>
            </a:fld>
            <a:r>
              <a:rPr lang="en-US"/>
              <a:t>     │</a:t>
            </a:r>
            <a:endParaRPr lang="en-US" dirty="0"/>
          </a:p>
        </p:txBody>
      </p:sp>
    </p:spTree>
    <p:extLst>
      <p:ext uri="{BB962C8B-B14F-4D97-AF65-F5344CB8AC3E}">
        <p14:creationId xmlns:p14="http://schemas.microsoft.com/office/powerpoint/2010/main" val="219960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F75F8A-1C75-BB3D-4911-A948983187E8}"/>
              </a:ext>
            </a:extLst>
          </p:cNvPr>
          <p:cNvSpPr>
            <a:spLocks noGrp="1"/>
          </p:cNvSpPr>
          <p:nvPr>
            <p:ph type="body" sz="quarter" idx="13"/>
          </p:nvPr>
        </p:nvSpPr>
        <p:spPr/>
        <p:txBody>
          <a:bodyPr/>
          <a:lstStyle/>
          <a:p>
            <a:r>
              <a:rPr lang="en-US" dirty="0"/>
              <a:t>Objectives</a:t>
            </a:r>
          </a:p>
        </p:txBody>
      </p:sp>
      <p:sp>
        <p:nvSpPr>
          <p:cNvPr id="6" name="Text Placeholder 5">
            <a:extLst>
              <a:ext uri="{FF2B5EF4-FFF2-40B4-BE49-F238E27FC236}">
                <a16:creationId xmlns:a16="http://schemas.microsoft.com/office/drawing/2014/main" id="{5FB133E1-B19F-1CFB-0147-CFB742933E19}"/>
              </a:ext>
            </a:extLst>
          </p:cNvPr>
          <p:cNvSpPr>
            <a:spLocks noGrp="1"/>
          </p:cNvSpPr>
          <p:nvPr>
            <p:ph type="body" sz="quarter" idx="14"/>
          </p:nvPr>
        </p:nvSpPr>
        <p:spPr/>
        <p:txBody>
          <a:bodyPr>
            <a:normAutofit fontScale="62500" lnSpcReduction="20000"/>
          </a:bodyPr>
          <a:lstStyle/>
          <a:p>
            <a:pPr marL="342900" indent="-342900">
              <a:buFont typeface="Arial" panose="020B0604020202020204" pitchFamily="34" charset="0"/>
              <a:buChar char="•"/>
            </a:pPr>
            <a:r>
              <a:rPr lang="en-US" dirty="0"/>
              <a:t>Understand the impact that transitions of care from pediatric to adult hospitals and surgery centers has on all members (patient, parents, anesthesiologist)</a:t>
            </a:r>
          </a:p>
          <a:p>
            <a:pPr marL="342900" indent="-342900">
              <a:buFont typeface="Arial" panose="020B0604020202020204" pitchFamily="34" charset="0"/>
              <a:buChar char="•"/>
            </a:pPr>
            <a:r>
              <a:rPr lang="en-US" dirty="0"/>
              <a:t>Consider some unique aspects of perioperative care for adults with chronic health conditions</a:t>
            </a:r>
          </a:p>
          <a:p>
            <a:pPr marL="342900" indent="-342900">
              <a:buFont typeface="Arial" panose="020B0604020202020204" pitchFamily="34" charset="0"/>
              <a:buChar char="•"/>
            </a:pPr>
            <a:r>
              <a:rPr lang="en-US" dirty="0"/>
              <a:t>Explore different non-IV premedication options</a:t>
            </a:r>
          </a:p>
          <a:p>
            <a:pPr marL="342900" indent="-342900">
              <a:buFont typeface="Arial" panose="020B0604020202020204" pitchFamily="34" charset="0"/>
              <a:buChar char="•"/>
            </a:pPr>
            <a:r>
              <a:rPr lang="en-US" dirty="0"/>
              <a:t>Learn about some syndromes that might be seen in the perioperative period</a:t>
            </a:r>
          </a:p>
          <a:p>
            <a:pPr marL="342900" indent="-342900">
              <a:buFont typeface="Arial" panose="020B0604020202020204" pitchFamily="34" charset="0"/>
              <a:buChar char="•"/>
            </a:pPr>
            <a:r>
              <a:rPr lang="en-US" dirty="0"/>
              <a:t>Understand how to obtain additional information for syndromes that are unfamiliar</a:t>
            </a:r>
          </a:p>
          <a:p>
            <a:pPr marL="342900" indent="-342900">
              <a:buFont typeface="Arial" panose="020B0604020202020204" pitchFamily="34" charset="0"/>
              <a:buChar char="•"/>
            </a:pPr>
            <a:endParaRPr lang="en-US" dirty="0"/>
          </a:p>
          <a:p>
            <a:r>
              <a:rPr lang="en-US" dirty="0"/>
              <a:t> </a:t>
            </a:r>
          </a:p>
        </p:txBody>
      </p:sp>
      <p:sp>
        <p:nvSpPr>
          <p:cNvPr id="2" name="Date Placeholder 1">
            <a:extLst>
              <a:ext uri="{FF2B5EF4-FFF2-40B4-BE49-F238E27FC236}">
                <a16:creationId xmlns:a16="http://schemas.microsoft.com/office/drawing/2014/main" id="{20CE6F1D-92A9-9448-0C2F-F0DD2672CC21}"/>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9873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009A4-A15C-8863-E0D8-D166F1E5FDD6}"/>
              </a:ext>
            </a:extLst>
          </p:cNvPr>
          <p:cNvSpPr>
            <a:spLocks noGrp="1"/>
          </p:cNvSpPr>
          <p:nvPr>
            <p:ph type="body" sz="quarter" idx="13"/>
          </p:nvPr>
        </p:nvSpPr>
        <p:spPr/>
        <p:txBody>
          <a:bodyPr/>
          <a:lstStyle/>
          <a:p>
            <a:r>
              <a:rPr lang="en-US" dirty="0"/>
              <a:t>Incidence/Prevalence of Children surviving into adulthood</a:t>
            </a:r>
          </a:p>
        </p:txBody>
      </p:sp>
      <p:sp>
        <p:nvSpPr>
          <p:cNvPr id="3" name="Text Placeholder 2">
            <a:extLst>
              <a:ext uri="{FF2B5EF4-FFF2-40B4-BE49-F238E27FC236}">
                <a16:creationId xmlns:a16="http://schemas.microsoft.com/office/drawing/2014/main" id="{FEE1659B-5701-C6DB-4FBE-0EEFDEE630A7}"/>
              </a:ext>
            </a:extLst>
          </p:cNvPr>
          <p:cNvSpPr>
            <a:spLocks noGrp="1"/>
          </p:cNvSpPr>
          <p:nvPr>
            <p:ph type="body" sz="quarter" idx="14"/>
          </p:nvPr>
        </p:nvSpPr>
        <p:spPr/>
        <p:txBody>
          <a:bodyPr>
            <a:normAutofit fontScale="92500" lnSpcReduction="20000"/>
          </a:bodyPr>
          <a:lstStyle/>
          <a:p>
            <a:pPr marL="342900" indent="-342900">
              <a:buFont typeface="Arial" panose="020B0604020202020204" pitchFamily="34" charset="0"/>
              <a:buChar char="•"/>
            </a:pPr>
            <a:r>
              <a:rPr lang="en-US" dirty="0"/>
              <a:t>Increased survival of many childhood syndromes into adulthood</a:t>
            </a:r>
          </a:p>
          <a:p>
            <a:pPr marL="342900" indent="-342900">
              <a:buFont typeface="Arial" panose="020B0604020202020204" pitchFamily="34" charset="0"/>
              <a:buChar char="•"/>
            </a:pPr>
            <a:r>
              <a:rPr lang="en-US" dirty="0"/>
              <a:t>500,000 - 750,000 young people with syndromes and chronic illnesses become adults each year (1,2,3)</a:t>
            </a:r>
          </a:p>
          <a:p>
            <a:pPr marL="342900" indent="-342900">
              <a:buFont typeface="Arial" panose="020B0604020202020204" pitchFamily="34" charset="0"/>
              <a:buChar char="•"/>
            </a:pPr>
            <a:r>
              <a:rPr lang="en-US" dirty="0"/>
              <a:t>Increased cost and length of stay when these patients continue to be treated in children’s hospitals (4,5)</a:t>
            </a:r>
          </a:p>
          <a:p>
            <a:pPr marL="342900" indent="-342900">
              <a:buFont typeface="Arial" panose="020B0604020202020204" pitchFamily="34" charset="0"/>
              <a:buChar char="•"/>
            </a:pPr>
            <a:r>
              <a:rPr lang="en-US" dirty="0"/>
              <a:t>Familiarity of the syndromes are beneficial, but lack of infrastructure to provide adult care at children’s hospitals is problematic</a:t>
            </a:r>
          </a:p>
          <a:p>
            <a:pPr marL="342900" indent="-3429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D8EFCDBE-7886-C684-FAEB-80BDEC2FF648}"/>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FEA49E80-3CC3-77DD-3BE4-B9B4F9638B53}"/>
              </a:ext>
            </a:extLst>
          </p:cNvPr>
          <p:cNvSpPr>
            <a:spLocks noGrp="1"/>
          </p:cNvSpPr>
          <p:nvPr>
            <p:ph type="sldNum" sz="quarter" idx="17"/>
          </p:nvPr>
        </p:nvSpPr>
        <p:spPr/>
        <p:txBody>
          <a:bodyPr/>
          <a:lstStyle/>
          <a:p>
            <a:fld id="{436DF479-7476-4076-86FD-1C41B7E33810}" type="slidenum">
              <a:rPr lang="en-US" smtClean="0"/>
              <a:pPr/>
              <a:t>3</a:t>
            </a:fld>
            <a:r>
              <a:rPr lang="en-US"/>
              <a:t>     │</a:t>
            </a:r>
            <a:endParaRPr lang="en-US" dirty="0"/>
          </a:p>
        </p:txBody>
      </p:sp>
    </p:spTree>
    <p:extLst>
      <p:ext uri="{BB962C8B-B14F-4D97-AF65-F5344CB8AC3E}">
        <p14:creationId xmlns:p14="http://schemas.microsoft.com/office/powerpoint/2010/main" val="152744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8804F-3797-9D3D-93BE-F2CA80C2CEEF}"/>
              </a:ext>
            </a:extLst>
          </p:cNvPr>
          <p:cNvSpPr>
            <a:spLocks noGrp="1"/>
          </p:cNvSpPr>
          <p:nvPr>
            <p:ph type="body" sz="quarter" idx="13"/>
          </p:nvPr>
        </p:nvSpPr>
        <p:spPr/>
        <p:txBody>
          <a:bodyPr/>
          <a:lstStyle/>
          <a:p>
            <a:r>
              <a:rPr lang="en-US" dirty="0"/>
              <a:t>Transitions of Perioperative Care from Pediatric Hospitals to Adult Hospitals</a:t>
            </a:r>
          </a:p>
        </p:txBody>
      </p:sp>
      <p:sp>
        <p:nvSpPr>
          <p:cNvPr id="3" name="Text Placeholder 2">
            <a:extLst>
              <a:ext uri="{FF2B5EF4-FFF2-40B4-BE49-F238E27FC236}">
                <a16:creationId xmlns:a16="http://schemas.microsoft.com/office/drawing/2014/main" id="{0E4B94C0-B68E-5882-F2C1-B9C878198DC4}"/>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As these children with chronic illnesses age, anesthesiologists will see them in the perioperative area</a:t>
            </a:r>
          </a:p>
          <a:p>
            <a:pPr marL="342900" indent="-342900">
              <a:buFont typeface="Arial" panose="020B0604020202020204" pitchFamily="34" charset="0"/>
              <a:buChar char="•"/>
            </a:pPr>
            <a:r>
              <a:rPr lang="en-US" dirty="0"/>
              <a:t>Familiarity with challenges of these patients and their families will be required</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EEA18E88-F290-CF40-47EC-241C33572A80}"/>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FC79FB4A-CB54-22BF-F7CA-190242D1C494}"/>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E61BE146-C6F2-639E-A2D0-D086238A7963}"/>
              </a:ext>
            </a:extLst>
          </p:cNvPr>
          <p:cNvSpPr>
            <a:spLocks noGrp="1"/>
          </p:cNvSpPr>
          <p:nvPr>
            <p:ph type="sldNum" sz="quarter" idx="17"/>
          </p:nvPr>
        </p:nvSpPr>
        <p:spPr/>
        <p:txBody>
          <a:bodyPr/>
          <a:lstStyle/>
          <a:p>
            <a:fld id="{436DF479-7476-4076-86FD-1C41B7E33810}" type="slidenum">
              <a:rPr lang="en-US" smtClean="0"/>
              <a:pPr/>
              <a:t>4</a:t>
            </a:fld>
            <a:r>
              <a:rPr lang="en-US"/>
              <a:t>     │</a:t>
            </a:r>
            <a:endParaRPr lang="en-US" dirty="0"/>
          </a:p>
        </p:txBody>
      </p:sp>
    </p:spTree>
    <p:extLst>
      <p:ext uri="{BB962C8B-B14F-4D97-AF65-F5344CB8AC3E}">
        <p14:creationId xmlns:p14="http://schemas.microsoft.com/office/powerpoint/2010/main" val="149038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CF6A4-E86A-F734-448D-167AECC4A19D}"/>
              </a:ext>
            </a:extLst>
          </p:cNvPr>
          <p:cNvSpPr>
            <a:spLocks noGrp="1"/>
          </p:cNvSpPr>
          <p:nvPr>
            <p:ph type="body" sz="quarter" idx="13"/>
          </p:nvPr>
        </p:nvSpPr>
        <p:spPr/>
        <p:txBody>
          <a:bodyPr/>
          <a:lstStyle/>
          <a:p>
            <a:r>
              <a:rPr lang="en-US" dirty="0"/>
              <a:t>Differences between Pediatric Perioperative Care and Adult </a:t>
            </a:r>
            <a:r>
              <a:rPr lang="en-US" dirty="0" err="1"/>
              <a:t>Periop</a:t>
            </a:r>
            <a:r>
              <a:rPr lang="en-US" dirty="0"/>
              <a:t> Care</a:t>
            </a:r>
          </a:p>
        </p:txBody>
      </p:sp>
      <p:sp>
        <p:nvSpPr>
          <p:cNvPr id="3" name="Text Placeholder 2">
            <a:extLst>
              <a:ext uri="{FF2B5EF4-FFF2-40B4-BE49-F238E27FC236}">
                <a16:creationId xmlns:a16="http://schemas.microsoft.com/office/drawing/2014/main" id="{6A51D7B6-9780-8942-7338-3D88104F4131}"/>
              </a:ext>
            </a:extLst>
          </p:cNvPr>
          <p:cNvSpPr>
            <a:spLocks noGrp="1"/>
          </p:cNvSpPr>
          <p:nvPr>
            <p:ph type="body" sz="quarter" idx="14"/>
          </p:nvPr>
        </p:nvSpPr>
        <p:spPr/>
        <p:txBody>
          <a:bodyPr>
            <a:normAutofit fontScale="92500" lnSpcReduction="20000"/>
          </a:bodyPr>
          <a:lstStyle/>
          <a:p>
            <a:pPr marL="342900" indent="-342900">
              <a:buFont typeface="Arial" panose="020B0604020202020204" pitchFamily="34" charset="0"/>
              <a:buChar char="•"/>
            </a:pPr>
            <a:r>
              <a:rPr lang="en-US" dirty="0"/>
              <a:t>Parents are encouraged to be present at most stages of care</a:t>
            </a:r>
          </a:p>
          <a:p>
            <a:pPr marL="342900" indent="-342900">
              <a:buFont typeface="Arial" panose="020B0604020202020204" pitchFamily="34" charset="0"/>
              <a:buChar char="•"/>
            </a:pPr>
            <a:r>
              <a:rPr lang="en-US" dirty="0"/>
              <a:t>Children are treated by age and maturity level with differential approach based on each of these items</a:t>
            </a:r>
          </a:p>
          <a:p>
            <a:pPr marL="342900" indent="-342900">
              <a:buFont typeface="Arial" panose="020B0604020202020204" pitchFamily="34" charset="0"/>
              <a:buChar char="•"/>
            </a:pPr>
            <a:r>
              <a:rPr lang="en-US" dirty="0"/>
              <a:t>Inhaled inductions rather than awake IV placement is common</a:t>
            </a:r>
          </a:p>
          <a:p>
            <a:pPr marL="342900" indent="-342900">
              <a:buFont typeface="Arial" panose="020B0604020202020204" pitchFamily="34" charset="0"/>
              <a:buChar char="•"/>
            </a:pPr>
            <a:r>
              <a:rPr lang="en-US" dirty="0"/>
              <a:t>Non-IV premedication is common </a:t>
            </a:r>
          </a:p>
          <a:p>
            <a:pPr marL="342900" indent="-342900">
              <a:buFont typeface="Arial" panose="020B0604020202020204" pitchFamily="34" charset="0"/>
              <a:buChar char="•"/>
            </a:pPr>
            <a:r>
              <a:rPr lang="en-US" dirty="0"/>
              <a:t>Some procedures are done under anesthesia rather than awake</a:t>
            </a:r>
          </a:p>
        </p:txBody>
      </p:sp>
      <p:sp>
        <p:nvSpPr>
          <p:cNvPr id="4" name="Date Placeholder 3">
            <a:extLst>
              <a:ext uri="{FF2B5EF4-FFF2-40B4-BE49-F238E27FC236}">
                <a16:creationId xmlns:a16="http://schemas.microsoft.com/office/drawing/2014/main" id="{C2EBB92F-3160-971C-A212-1684BE3FEED4}"/>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C3CA0F18-DA2F-0A91-26A6-AAE2FAD8656D}"/>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4143927F-8F61-98D9-CADF-8D22769BB59C}"/>
              </a:ext>
            </a:extLst>
          </p:cNvPr>
          <p:cNvSpPr>
            <a:spLocks noGrp="1"/>
          </p:cNvSpPr>
          <p:nvPr>
            <p:ph type="sldNum" sz="quarter" idx="17"/>
          </p:nvPr>
        </p:nvSpPr>
        <p:spPr/>
        <p:txBody>
          <a:bodyPr/>
          <a:lstStyle/>
          <a:p>
            <a:fld id="{436DF479-7476-4076-86FD-1C41B7E33810}" type="slidenum">
              <a:rPr lang="en-US" smtClean="0"/>
              <a:pPr/>
              <a:t>5</a:t>
            </a:fld>
            <a:r>
              <a:rPr lang="en-US"/>
              <a:t>     │</a:t>
            </a:r>
            <a:endParaRPr lang="en-US" dirty="0"/>
          </a:p>
        </p:txBody>
      </p:sp>
    </p:spTree>
    <p:extLst>
      <p:ext uri="{BB962C8B-B14F-4D97-AF65-F5344CB8AC3E}">
        <p14:creationId xmlns:p14="http://schemas.microsoft.com/office/powerpoint/2010/main" val="38538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18E43-C4E4-1BC0-5AAD-9B22A165E6B9}"/>
              </a:ext>
            </a:extLst>
          </p:cNvPr>
          <p:cNvSpPr>
            <a:spLocks noGrp="1"/>
          </p:cNvSpPr>
          <p:nvPr>
            <p:ph type="body" sz="quarter" idx="13"/>
          </p:nvPr>
        </p:nvSpPr>
        <p:spPr/>
        <p:txBody>
          <a:bodyPr/>
          <a:lstStyle/>
          <a:p>
            <a:r>
              <a:rPr lang="en-US" dirty="0"/>
              <a:t>A Family’s Experience on receiving care in an Adult Hospital</a:t>
            </a:r>
          </a:p>
        </p:txBody>
      </p:sp>
      <p:sp>
        <p:nvSpPr>
          <p:cNvPr id="3" name="Text Placeholder 2">
            <a:extLst>
              <a:ext uri="{FF2B5EF4-FFF2-40B4-BE49-F238E27FC236}">
                <a16:creationId xmlns:a16="http://schemas.microsoft.com/office/drawing/2014/main" id="{F32B9E50-E6AD-196C-52B6-699FD8298A57}"/>
              </a:ext>
            </a:extLst>
          </p:cNvPr>
          <p:cNvSpPr>
            <a:spLocks noGrp="1"/>
          </p:cNvSpPr>
          <p:nvPr>
            <p:ph type="body" sz="quarter" idx="14"/>
          </p:nvPr>
        </p:nvSpPr>
        <p:spPr/>
        <p:txBody>
          <a:bodyPr>
            <a:normAutofit lnSpcReduction="10000"/>
          </a:bodyPr>
          <a:lstStyle/>
          <a:p>
            <a:r>
              <a:rPr lang="en-US" dirty="0"/>
              <a:t>“We end up retraining new providers and staff on what to expect with my guys. I am also prepping my sons for the new experience. It takes some work. I find going through everything one more time can be overwhelming For many families, the fact that you have to engage with one more person about your sons’ or daughters’ medical issues and/or deficits can be daunting.”</a:t>
            </a:r>
          </a:p>
          <a:p>
            <a:r>
              <a:rPr lang="en-US" dirty="0"/>
              <a:t>- Marie Crawford, mom to two sons with chronic medical issues, including one son with Trisomy 21 and another son with autism who communicates nonverbally</a:t>
            </a:r>
          </a:p>
        </p:txBody>
      </p:sp>
      <p:sp>
        <p:nvSpPr>
          <p:cNvPr id="4" name="Date Placeholder 3">
            <a:extLst>
              <a:ext uri="{FF2B5EF4-FFF2-40B4-BE49-F238E27FC236}">
                <a16:creationId xmlns:a16="http://schemas.microsoft.com/office/drawing/2014/main" id="{EFA613E3-7FA5-1284-0496-6BA211E35E45}"/>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7660D1A5-CDB2-C8CE-1306-A7329D1D5095}"/>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2A116A40-BF5C-F5CE-296E-540C7E7A6C46}"/>
              </a:ext>
            </a:extLst>
          </p:cNvPr>
          <p:cNvSpPr>
            <a:spLocks noGrp="1"/>
          </p:cNvSpPr>
          <p:nvPr>
            <p:ph type="sldNum" sz="quarter" idx="17"/>
          </p:nvPr>
        </p:nvSpPr>
        <p:spPr/>
        <p:txBody>
          <a:bodyPr/>
          <a:lstStyle/>
          <a:p>
            <a:fld id="{436DF479-7476-4076-86FD-1C41B7E33810}" type="slidenum">
              <a:rPr lang="en-US" smtClean="0"/>
              <a:pPr/>
              <a:t>6</a:t>
            </a:fld>
            <a:r>
              <a:rPr lang="en-US"/>
              <a:t>     │</a:t>
            </a:r>
            <a:endParaRPr lang="en-US" dirty="0"/>
          </a:p>
        </p:txBody>
      </p:sp>
    </p:spTree>
    <p:extLst>
      <p:ext uri="{BB962C8B-B14F-4D97-AF65-F5344CB8AC3E}">
        <p14:creationId xmlns:p14="http://schemas.microsoft.com/office/powerpoint/2010/main" val="366637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00F7B3-2A8B-F733-28E8-5B4F730A462C}"/>
              </a:ext>
            </a:extLst>
          </p:cNvPr>
          <p:cNvSpPr>
            <a:spLocks noGrp="1"/>
          </p:cNvSpPr>
          <p:nvPr>
            <p:ph type="body" sz="quarter" idx="13"/>
          </p:nvPr>
        </p:nvSpPr>
        <p:spPr/>
        <p:txBody>
          <a:bodyPr/>
          <a:lstStyle/>
          <a:p>
            <a:r>
              <a:rPr lang="en-US" dirty="0"/>
              <a:t>Concerns from the Families and Patients</a:t>
            </a:r>
          </a:p>
        </p:txBody>
      </p:sp>
      <p:sp>
        <p:nvSpPr>
          <p:cNvPr id="3" name="Text Placeholder 2">
            <a:extLst>
              <a:ext uri="{FF2B5EF4-FFF2-40B4-BE49-F238E27FC236}">
                <a16:creationId xmlns:a16="http://schemas.microsoft.com/office/drawing/2014/main" id="{7137105C-1246-8C08-02F4-F74C0E226A87}"/>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Lack of understanding of their chronic disease </a:t>
            </a:r>
          </a:p>
          <a:p>
            <a:pPr marL="342900" indent="-342900">
              <a:buFont typeface="Arial" panose="020B0604020202020204" pitchFamily="34" charset="0"/>
              <a:buChar char="•"/>
            </a:pPr>
            <a:r>
              <a:rPr lang="en-US" dirty="0"/>
              <a:t>Lack of coordination of care amongst the treating teams</a:t>
            </a:r>
          </a:p>
          <a:p>
            <a:pPr marL="342900" indent="-342900">
              <a:buFont typeface="Arial" panose="020B0604020202020204" pitchFamily="34" charset="0"/>
              <a:buChar char="•"/>
            </a:pPr>
            <a:r>
              <a:rPr lang="en-US" dirty="0"/>
              <a:t>Lack of individualized, family care </a:t>
            </a:r>
          </a:p>
        </p:txBody>
      </p:sp>
      <p:sp>
        <p:nvSpPr>
          <p:cNvPr id="5" name="Footer Placeholder 4">
            <a:extLst>
              <a:ext uri="{FF2B5EF4-FFF2-40B4-BE49-F238E27FC236}">
                <a16:creationId xmlns:a16="http://schemas.microsoft.com/office/drawing/2014/main" id="{C77BE27D-F917-DB2C-BB43-80EF1BD85340}"/>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35435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A9620-E437-B999-7B6D-60113A6FA016}"/>
              </a:ext>
            </a:extLst>
          </p:cNvPr>
          <p:cNvSpPr>
            <a:spLocks noGrp="1"/>
          </p:cNvSpPr>
          <p:nvPr>
            <p:ph type="body" sz="quarter" idx="13"/>
          </p:nvPr>
        </p:nvSpPr>
        <p:spPr/>
        <p:txBody>
          <a:bodyPr/>
          <a:lstStyle/>
          <a:p>
            <a:r>
              <a:rPr lang="en-US" dirty="0"/>
              <a:t>Considerations</a:t>
            </a:r>
          </a:p>
        </p:txBody>
      </p:sp>
      <p:sp>
        <p:nvSpPr>
          <p:cNvPr id="3" name="Text Placeholder 2">
            <a:extLst>
              <a:ext uri="{FF2B5EF4-FFF2-40B4-BE49-F238E27FC236}">
                <a16:creationId xmlns:a16="http://schemas.microsoft.com/office/drawing/2014/main" id="{09CF0C9F-2B59-B4DA-5106-CCC825233F17}"/>
              </a:ext>
            </a:extLst>
          </p:cNvPr>
          <p:cNvSpPr>
            <a:spLocks noGrp="1"/>
          </p:cNvSpPr>
          <p:nvPr>
            <p:ph type="body" sz="quarter" idx="14"/>
          </p:nvPr>
        </p:nvSpPr>
        <p:spPr/>
        <p:txBody>
          <a:bodyPr>
            <a:normAutofit fontScale="92500" lnSpcReduction="10000"/>
          </a:bodyPr>
          <a:lstStyle/>
          <a:p>
            <a:pPr marL="342900" indent="-342900">
              <a:buFont typeface="Arial" panose="020B0604020202020204" pitchFamily="34" charset="0"/>
              <a:buChar char="•"/>
            </a:pPr>
            <a:r>
              <a:rPr lang="en-US" dirty="0"/>
              <a:t>Inability to tolerate check in and standard induction</a:t>
            </a:r>
          </a:p>
          <a:p>
            <a:pPr marL="342900" indent="-342900">
              <a:buFont typeface="Arial" panose="020B0604020202020204" pitchFamily="34" charset="0"/>
              <a:buChar char="•"/>
            </a:pPr>
            <a:r>
              <a:rPr lang="en-US" dirty="0"/>
              <a:t>Need for a premedication</a:t>
            </a:r>
          </a:p>
          <a:p>
            <a:pPr marL="342900" indent="-342900">
              <a:buFont typeface="Arial" panose="020B0604020202020204" pitchFamily="34" charset="0"/>
              <a:buChar char="•"/>
            </a:pPr>
            <a:r>
              <a:rPr lang="en-US" dirty="0"/>
              <a:t>Equipment availability</a:t>
            </a:r>
          </a:p>
          <a:p>
            <a:pPr marL="342900" indent="-342900">
              <a:buFont typeface="Arial" panose="020B0604020202020204" pitchFamily="34" charset="0"/>
              <a:buChar char="•"/>
            </a:pPr>
            <a:r>
              <a:rPr lang="en-US" dirty="0"/>
              <a:t>Comfort of ancillary staff to help</a:t>
            </a:r>
          </a:p>
          <a:p>
            <a:pPr marL="342900" indent="-342900">
              <a:buFont typeface="Arial" panose="020B0604020202020204" pitchFamily="34" charset="0"/>
              <a:buChar char="•"/>
            </a:pPr>
            <a:r>
              <a:rPr lang="en-US" dirty="0"/>
              <a:t>Lack of familiarity with comorbidities or sequelae of the syndrome</a:t>
            </a:r>
          </a:p>
          <a:p>
            <a:pPr marL="342900" indent="-342900">
              <a:buFont typeface="Arial" panose="020B0604020202020204" pitchFamily="34" charset="0"/>
              <a:buChar char="•"/>
            </a:pPr>
            <a:r>
              <a:rPr lang="en-US" dirty="0"/>
              <a:t>Consent- who is the consenting party?</a:t>
            </a:r>
          </a:p>
        </p:txBody>
      </p:sp>
      <p:sp>
        <p:nvSpPr>
          <p:cNvPr id="5" name="Footer Placeholder 4">
            <a:extLst>
              <a:ext uri="{FF2B5EF4-FFF2-40B4-BE49-F238E27FC236}">
                <a16:creationId xmlns:a16="http://schemas.microsoft.com/office/drawing/2014/main" id="{FA36A238-94AB-2AAA-3D64-E1EA3C1B5CDE}"/>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FAD38298-D96F-FB5C-3E13-5E0430D2B30B}"/>
              </a:ext>
            </a:extLst>
          </p:cNvPr>
          <p:cNvSpPr>
            <a:spLocks noGrp="1"/>
          </p:cNvSpPr>
          <p:nvPr>
            <p:ph type="sldNum" sz="quarter" idx="17"/>
          </p:nvPr>
        </p:nvSpPr>
        <p:spPr/>
        <p:txBody>
          <a:bodyPr/>
          <a:lstStyle/>
          <a:p>
            <a:fld id="{436DF479-7476-4076-86FD-1C41B7E33810}" type="slidenum">
              <a:rPr lang="en-US" smtClean="0"/>
              <a:pPr/>
              <a:t>8</a:t>
            </a:fld>
            <a:r>
              <a:rPr lang="en-US"/>
              <a:t>     │</a:t>
            </a:r>
            <a:endParaRPr lang="en-US" dirty="0"/>
          </a:p>
        </p:txBody>
      </p:sp>
    </p:spTree>
    <p:extLst>
      <p:ext uri="{BB962C8B-B14F-4D97-AF65-F5344CB8AC3E}">
        <p14:creationId xmlns:p14="http://schemas.microsoft.com/office/powerpoint/2010/main" val="384602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15381E8-F430-1B67-7FCE-EAD629F54534}"/>
              </a:ext>
            </a:extLst>
          </p:cNvPr>
          <p:cNvSpPr>
            <a:spLocks noGrp="1"/>
          </p:cNvSpPr>
          <p:nvPr>
            <p:ph type="title"/>
          </p:nvPr>
        </p:nvSpPr>
        <p:spPr>
          <a:xfrm>
            <a:off x="419101" y="381000"/>
            <a:ext cx="11353800" cy="495300"/>
          </a:xfrm>
        </p:spPr>
        <p:txBody>
          <a:bodyPr>
            <a:normAutofit fontScale="90000"/>
          </a:bodyPr>
          <a:lstStyle/>
          <a:p>
            <a:r>
              <a:rPr lang="en-US" dirty="0"/>
              <a:t>Premedication Options</a:t>
            </a:r>
            <a:br>
              <a:rPr lang="en-US" dirty="0"/>
            </a:br>
            <a:endParaRPr lang="en-US" dirty="0"/>
          </a:p>
        </p:txBody>
      </p:sp>
      <p:sp>
        <p:nvSpPr>
          <p:cNvPr id="19" name="Text Placeholder 2">
            <a:extLst>
              <a:ext uri="{FF2B5EF4-FFF2-40B4-BE49-F238E27FC236}">
                <a16:creationId xmlns:a16="http://schemas.microsoft.com/office/drawing/2014/main" id="{FD315178-51B2-1E91-3A9E-E36DA1191B36}"/>
              </a:ext>
            </a:extLst>
          </p:cNvPr>
          <p:cNvSpPr>
            <a:spLocks noGrp="1"/>
          </p:cNvSpPr>
          <p:nvPr>
            <p:ph type="body" sz="quarter" idx="13"/>
          </p:nvPr>
        </p:nvSpPr>
        <p:spPr>
          <a:xfrm>
            <a:off x="739123" y="3261938"/>
            <a:ext cx="3315166" cy="2795962"/>
          </a:xfrm>
        </p:spPr>
        <p:txBody>
          <a:bodyPr>
            <a:normAutofit/>
          </a:bodyPr>
          <a:lstStyle/>
          <a:p>
            <a:pPr marL="352425" indent="-287338"/>
            <a:r>
              <a:rPr lang="en-US" sz="1800" b="1" dirty="0"/>
              <a:t>Oral: most common route</a:t>
            </a:r>
          </a:p>
          <a:p>
            <a:pPr marL="693738" lvl="2" indent="-341313">
              <a:buFont typeface="System Font Regular"/>
              <a:buChar char="-"/>
            </a:pPr>
            <a:r>
              <a:rPr lang="en-US" dirty="0"/>
              <a:t>Bitter taste </a:t>
            </a:r>
          </a:p>
          <a:p>
            <a:pPr marL="693738" lvl="2" indent="-341313">
              <a:buFont typeface="System Font Regular"/>
              <a:buChar char="-"/>
            </a:pPr>
            <a:r>
              <a:rPr lang="en-US" dirty="0"/>
              <a:t>Dose: 0.25 - 1 mg/kg (20 mg max)</a:t>
            </a:r>
          </a:p>
          <a:p>
            <a:pPr marL="693738" lvl="2" indent="-341313">
              <a:buFont typeface="System Font Regular"/>
              <a:buChar char="-"/>
            </a:pPr>
            <a:r>
              <a:rPr lang="en-US" dirty="0"/>
              <a:t>Onset: 10 - 15 min</a:t>
            </a:r>
          </a:p>
          <a:p>
            <a:pPr marL="693738" lvl="2" indent="-341313">
              <a:buFont typeface="System Font Regular"/>
              <a:buChar char="-"/>
            </a:pPr>
            <a:r>
              <a:rPr lang="en-US" dirty="0"/>
              <a:t>Peak effect: 20 - 30 min</a:t>
            </a:r>
          </a:p>
          <a:p>
            <a:r>
              <a:rPr lang="en-US" sz="2000" b="1" dirty="0"/>
              <a:t>Intranasal</a:t>
            </a:r>
          </a:p>
          <a:p>
            <a:pPr lvl="1">
              <a:buFont typeface="System Font Regular"/>
              <a:buChar char="-"/>
            </a:pPr>
            <a:r>
              <a:rPr lang="en-US" sz="1200" dirty="0"/>
              <a:t>Very unpleasant burning sensation</a:t>
            </a:r>
          </a:p>
          <a:p>
            <a:pPr lvl="1">
              <a:buFont typeface="System Font Regular"/>
              <a:buChar char="-"/>
            </a:pPr>
            <a:r>
              <a:rPr lang="en-US" sz="1200" dirty="0"/>
              <a:t>Dose: 0.2 - 0.5mg/kg</a:t>
            </a:r>
          </a:p>
          <a:p>
            <a:pPr lvl="1">
              <a:buFont typeface="System Font Regular"/>
              <a:buChar char="-"/>
            </a:pPr>
            <a:r>
              <a:rPr lang="en-US" sz="1200" dirty="0"/>
              <a:t>Onset: 10 - 20min</a:t>
            </a:r>
          </a:p>
          <a:p>
            <a:endParaRPr lang="en-US" dirty="0"/>
          </a:p>
        </p:txBody>
      </p:sp>
      <p:pic>
        <p:nvPicPr>
          <p:cNvPr id="12" name="Picture 11" descr="A close-up of a vial&#10;&#10;Description automatically generated">
            <a:extLst>
              <a:ext uri="{FF2B5EF4-FFF2-40B4-BE49-F238E27FC236}">
                <a16:creationId xmlns:a16="http://schemas.microsoft.com/office/drawing/2014/main" id="{22E0595F-B75D-D5A6-5F09-035B6D89815F}"/>
              </a:ext>
            </a:extLst>
          </p:cNvPr>
          <p:cNvPicPr>
            <a:picLocks noChangeAspect="1"/>
          </p:cNvPicPr>
          <p:nvPr/>
        </p:nvPicPr>
        <p:blipFill rotWithShape="1">
          <a:blip r:embed="rId2">
            <a:extLst>
              <a:ext uri="{28A0092B-C50C-407E-A947-70E740481C1C}">
                <a14:useLocalDpi xmlns:a14="http://schemas.microsoft.com/office/drawing/2010/main" val="0"/>
              </a:ext>
            </a:extLst>
          </a:blip>
          <a:srcRect t="8512" r="-7" b="16550"/>
          <a:stretch/>
        </p:blipFill>
        <p:spPr>
          <a:xfrm>
            <a:off x="9255334" y="4191473"/>
            <a:ext cx="1377950" cy="1050925"/>
          </a:xfrm>
          <a:prstGeom prst="rect">
            <a:avLst/>
          </a:prstGeom>
          <a:noFill/>
        </p:spPr>
      </p:pic>
      <p:sp>
        <p:nvSpPr>
          <p:cNvPr id="21" name="Text Placeholder 4">
            <a:extLst>
              <a:ext uri="{FF2B5EF4-FFF2-40B4-BE49-F238E27FC236}">
                <a16:creationId xmlns:a16="http://schemas.microsoft.com/office/drawing/2014/main" id="{D2684D9D-CC4C-2A08-8048-F0E85CA804B3}"/>
              </a:ext>
            </a:extLst>
          </p:cNvPr>
          <p:cNvSpPr>
            <a:spLocks noGrp="1"/>
          </p:cNvSpPr>
          <p:nvPr>
            <p:ph type="body" sz="quarter" idx="16"/>
          </p:nvPr>
        </p:nvSpPr>
        <p:spPr>
          <a:xfrm>
            <a:off x="4438417" y="3261938"/>
            <a:ext cx="3315166" cy="2795962"/>
          </a:xfrm>
        </p:spPr>
        <p:txBody>
          <a:bodyPr>
            <a:normAutofit fontScale="55000" lnSpcReduction="20000"/>
          </a:bodyPr>
          <a:lstStyle/>
          <a:p>
            <a:pPr marL="295275" indent="-280988"/>
            <a:r>
              <a:rPr lang="en-US" sz="2800" b="1" dirty="0"/>
              <a:t>Oral dosing </a:t>
            </a:r>
            <a:r>
              <a:rPr lang="en-US" sz="2800" dirty="0"/>
              <a:t>3 – 8 mg/kg</a:t>
            </a:r>
          </a:p>
          <a:p>
            <a:pPr marL="295275" indent="-280988"/>
            <a:r>
              <a:rPr lang="en-US" sz="2800" b="1" dirty="0"/>
              <a:t>IM dosing </a:t>
            </a:r>
            <a:r>
              <a:rPr lang="en-US" sz="2800" dirty="0"/>
              <a:t>4 – 5 mg/kg </a:t>
            </a:r>
          </a:p>
          <a:p>
            <a:pPr marL="635000" lvl="2" indent="-280988">
              <a:buFont typeface="System Font Regular"/>
              <a:buChar char="-"/>
            </a:pPr>
            <a:r>
              <a:rPr lang="en-US" sz="2400" dirty="0"/>
              <a:t>Effective sedation in about 5 minutes </a:t>
            </a:r>
          </a:p>
          <a:p>
            <a:pPr marL="635000" lvl="2" indent="-280988">
              <a:buFont typeface="System Font Regular"/>
              <a:buChar char="-"/>
            </a:pPr>
            <a:r>
              <a:rPr lang="en-US" sz="2400" dirty="0"/>
              <a:t>45 minutes duration of action</a:t>
            </a:r>
          </a:p>
          <a:p>
            <a:pPr marL="295275" indent="-280988"/>
            <a:r>
              <a:rPr lang="en-US" sz="2800" dirty="0"/>
              <a:t>Can combine 2-3 mg/kg + midazolam 0.1mg/kg</a:t>
            </a:r>
          </a:p>
          <a:p>
            <a:pPr marL="295275" indent="-280988"/>
            <a:r>
              <a:rPr lang="en-US" sz="2800" b="1" dirty="0"/>
              <a:t>Side effects: </a:t>
            </a:r>
            <a:r>
              <a:rPr lang="en-US" sz="2800" dirty="0"/>
              <a:t>excessive salivation, nausea/vomiting, nystagmus, and hallucinations</a:t>
            </a:r>
          </a:p>
          <a:p>
            <a:endParaRPr lang="en-US" dirty="0"/>
          </a:p>
        </p:txBody>
      </p:sp>
      <p:pic>
        <p:nvPicPr>
          <p:cNvPr id="10" name="Picture 9" descr="A close up of a bottle&#10;&#10;Description automatically generated">
            <a:extLst>
              <a:ext uri="{FF2B5EF4-FFF2-40B4-BE49-F238E27FC236}">
                <a16:creationId xmlns:a16="http://schemas.microsoft.com/office/drawing/2014/main" id="{3B1B11F5-1265-7501-AE13-F00834C1049E}"/>
              </a:ext>
            </a:extLst>
          </p:cNvPr>
          <p:cNvPicPr>
            <a:picLocks noChangeAspect="1"/>
          </p:cNvPicPr>
          <p:nvPr/>
        </p:nvPicPr>
        <p:blipFill rotWithShape="1">
          <a:blip r:embed="rId3">
            <a:extLst>
              <a:ext uri="{28A0092B-C50C-407E-A947-70E740481C1C}">
                <a14:useLocalDpi xmlns:a14="http://schemas.microsoft.com/office/drawing/2010/main" val="0"/>
              </a:ext>
            </a:extLst>
          </a:blip>
          <a:srcRect t="26005" r="-5" b="3444"/>
          <a:stretch/>
        </p:blipFill>
        <p:spPr>
          <a:xfrm>
            <a:off x="5406792" y="2087514"/>
            <a:ext cx="1377950" cy="1050925"/>
          </a:xfrm>
          <a:prstGeom prst="rect">
            <a:avLst/>
          </a:prstGeom>
          <a:noFill/>
        </p:spPr>
      </p:pic>
      <p:sp>
        <p:nvSpPr>
          <p:cNvPr id="23" name="Text Placeholder 6">
            <a:extLst>
              <a:ext uri="{FF2B5EF4-FFF2-40B4-BE49-F238E27FC236}">
                <a16:creationId xmlns:a16="http://schemas.microsoft.com/office/drawing/2014/main" id="{100FF04B-4204-F217-9F5D-B3AAB416BFB3}"/>
              </a:ext>
            </a:extLst>
          </p:cNvPr>
          <p:cNvSpPr>
            <a:spLocks noGrp="1"/>
          </p:cNvSpPr>
          <p:nvPr>
            <p:ph type="body" sz="quarter" idx="18"/>
          </p:nvPr>
        </p:nvSpPr>
        <p:spPr>
          <a:xfrm>
            <a:off x="8137711" y="3261938"/>
            <a:ext cx="3315166" cy="2795962"/>
          </a:xfrm>
        </p:spPr>
        <p:txBody>
          <a:bodyPr/>
          <a:lstStyle/>
          <a:p>
            <a:pPr marL="295275" indent="-295275"/>
            <a:r>
              <a:rPr lang="en-US" sz="1400" b="1" dirty="0"/>
              <a:t>Intranasal/sublingual/buccal:     </a:t>
            </a:r>
            <a:r>
              <a:rPr lang="en-US" sz="1400" dirty="0"/>
              <a:t>1 to 4 mcg/kg</a:t>
            </a:r>
          </a:p>
          <a:p>
            <a:pPr marL="295275" indent="-295275"/>
            <a:r>
              <a:rPr lang="en-US" sz="1400" b="1" dirty="0"/>
              <a:t>IM: </a:t>
            </a:r>
            <a:r>
              <a:rPr lang="en-US" sz="1400" dirty="0"/>
              <a:t>2.5 mcg/kg</a:t>
            </a:r>
          </a:p>
          <a:p>
            <a:pPr marL="295275" indent="-295275"/>
            <a:r>
              <a:rPr lang="en-US" sz="1400" b="1" dirty="0"/>
              <a:t>Oral: </a:t>
            </a:r>
            <a:r>
              <a:rPr lang="en-US" sz="1400" dirty="0"/>
              <a:t>3 - 4 mcg/kg but low bioavailability </a:t>
            </a:r>
          </a:p>
          <a:p>
            <a:endParaRPr lang="en-US" dirty="0"/>
          </a:p>
        </p:txBody>
      </p:sp>
      <p:pic>
        <p:nvPicPr>
          <p:cNvPr id="8" name="Picture 7" descr="A bottle of medicine with a white label&#10;&#10;Description automatically generated">
            <a:extLst>
              <a:ext uri="{FF2B5EF4-FFF2-40B4-BE49-F238E27FC236}">
                <a16:creationId xmlns:a16="http://schemas.microsoft.com/office/drawing/2014/main" id="{9A97C881-B486-47AE-46DF-E9CC5E401807}"/>
              </a:ext>
            </a:extLst>
          </p:cNvPr>
          <p:cNvPicPr>
            <a:picLocks noChangeAspect="1"/>
          </p:cNvPicPr>
          <p:nvPr/>
        </p:nvPicPr>
        <p:blipFill rotWithShape="1">
          <a:blip r:embed="rId4">
            <a:extLst>
              <a:ext uri="{28A0092B-C50C-407E-A947-70E740481C1C}">
                <a14:useLocalDpi xmlns:a14="http://schemas.microsoft.com/office/drawing/2010/main" val="0"/>
              </a:ext>
            </a:extLst>
          </a:blip>
          <a:srcRect t="19217" r="4" b="4327"/>
          <a:stretch/>
        </p:blipFill>
        <p:spPr>
          <a:xfrm>
            <a:off x="1707731" y="2087514"/>
            <a:ext cx="1377950" cy="1050925"/>
          </a:xfrm>
          <a:prstGeom prst="rect">
            <a:avLst/>
          </a:prstGeom>
          <a:noFill/>
        </p:spPr>
      </p:pic>
      <p:sp>
        <p:nvSpPr>
          <p:cNvPr id="2" name="Text Placeholder 1">
            <a:extLst>
              <a:ext uri="{FF2B5EF4-FFF2-40B4-BE49-F238E27FC236}">
                <a16:creationId xmlns:a16="http://schemas.microsoft.com/office/drawing/2014/main" id="{29C925C2-926E-C230-8474-2F72E56038F8}"/>
              </a:ext>
            </a:extLst>
          </p:cNvPr>
          <p:cNvSpPr>
            <a:spLocks noGrp="1"/>
          </p:cNvSpPr>
          <p:nvPr>
            <p:ph type="body" sz="quarter" idx="14"/>
          </p:nvPr>
        </p:nvSpPr>
        <p:spPr>
          <a:xfrm>
            <a:off x="419099" y="819841"/>
            <a:ext cx="11353802" cy="338138"/>
          </a:xfrm>
        </p:spPr>
        <p:txBody>
          <a:bodyPr>
            <a:normAutofit/>
          </a:bodyPr>
          <a:lstStyle/>
          <a:p>
            <a:endParaRPr lang="en-US" dirty="0"/>
          </a:p>
        </p:txBody>
      </p:sp>
      <p:sp>
        <p:nvSpPr>
          <p:cNvPr id="4" name="Date Placeholder 3">
            <a:extLst>
              <a:ext uri="{FF2B5EF4-FFF2-40B4-BE49-F238E27FC236}">
                <a16:creationId xmlns:a16="http://schemas.microsoft.com/office/drawing/2014/main" id="{ED233705-2223-AF8A-4131-11D54343D21E}"/>
              </a:ext>
            </a:extLst>
          </p:cNvPr>
          <p:cNvSpPr>
            <a:spLocks noGrp="1"/>
          </p:cNvSpPr>
          <p:nvPr>
            <p:ph type="dt" sz="half" idx="20"/>
          </p:nvPr>
        </p:nvSpPr>
        <p:spPr>
          <a:xfrm>
            <a:off x="8397277" y="6580747"/>
            <a:ext cx="1460755" cy="206754"/>
          </a:xfrm>
        </p:spPr>
        <p:txBody>
          <a:bodyPr anchor="ctr">
            <a:normAutofit/>
          </a:bodyPr>
          <a:lstStyle/>
          <a:p>
            <a:pPr>
              <a:lnSpc>
                <a:spcPct val="90000"/>
              </a:lnSpc>
              <a:spcAft>
                <a:spcPts val="600"/>
              </a:spcAft>
            </a:pPr>
            <a:endParaRPr lang="en-US" dirty="0"/>
          </a:p>
        </p:txBody>
      </p:sp>
      <p:sp>
        <p:nvSpPr>
          <p:cNvPr id="25" name="Footer Placeholder 10">
            <a:extLst>
              <a:ext uri="{FF2B5EF4-FFF2-40B4-BE49-F238E27FC236}">
                <a16:creationId xmlns:a16="http://schemas.microsoft.com/office/drawing/2014/main" id="{9D2234C9-FA9D-19EC-EA88-FFB874EBC1E7}"/>
              </a:ext>
            </a:extLst>
          </p:cNvPr>
          <p:cNvSpPr>
            <a:spLocks noGrp="1"/>
          </p:cNvSpPr>
          <p:nvPr>
            <p:ph type="ftr" sz="quarter" idx="21"/>
          </p:nvPr>
        </p:nvSpPr>
        <p:spPr>
          <a:xfrm>
            <a:off x="423599" y="6580747"/>
            <a:ext cx="7836061" cy="206754"/>
          </a:xfrm>
        </p:spPr>
        <p:txBody>
          <a:bodyPr/>
          <a:lstStyle/>
          <a:p>
            <a:endParaRPr lang="en-US"/>
          </a:p>
        </p:txBody>
      </p:sp>
      <p:sp>
        <p:nvSpPr>
          <p:cNvPr id="6" name="Slide Number Placeholder 5">
            <a:extLst>
              <a:ext uri="{FF2B5EF4-FFF2-40B4-BE49-F238E27FC236}">
                <a16:creationId xmlns:a16="http://schemas.microsoft.com/office/drawing/2014/main" id="{F4901D88-550A-E77F-E777-63EF2A69DF8C}"/>
              </a:ext>
            </a:extLst>
          </p:cNvPr>
          <p:cNvSpPr>
            <a:spLocks noGrp="1"/>
          </p:cNvSpPr>
          <p:nvPr>
            <p:ph type="sldNum" sz="quarter" idx="22"/>
          </p:nvPr>
        </p:nvSpPr>
        <p:spPr>
          <a:xfrm>
            <a:off x="9995649" y="6580747"/>
            <a:ext cx="612887" cy="206754"/>
          </a:xfrm>
        </p:spPr>
        <p:txBody>
          <a:bodyPr anchor="ctr">
            <a:normAutofit/>
          </a:bodyPr>
          <a:lstStyle/>
          <a:p>
            <a:pPr>
              <a:lnSpc>
                <a:spcPct val="90000"/>
              </a:lnSpc>
              <a:spcAft>
                <a:spcPts val="600"/>
              </a:spcAft>
            </a:pPr>
            <a:fld id="{436DF479-7476-4076-86FD-1C41B7E33810}" type="slidenum">
              <a:rPr lang="en-US" smtClean="0"/>
              <a:pPr>
                <a:lnSpc>
                  <a:spcPct val="90000"/>
                </a:lnSpc>
                <a:spcAft>
                  <a:spcPts val="600"/>
                </a:spcAft>
              </a:pPr>
              <a:t>9</a:t>
            </a:fld>
            <a:r>
              <a:rPr lang="en-US"/>
              <a:t>     │</a:t>
            </a:r>
          </a:p>
        </p:txBody>
      </p:sp>
      <p:pic>
        <p:nvPicPr>
          <p:cNvPr id="14" name="Picture 13" descr="A close-up of a vial&#10;&#10;Description automatically generated">
            <a:extLst>
              <a:ext uri="{FF2B5EF4-FFF2-40B4-BE49-F238E27FC236}">
                <a16:creationId xmlns:a16="http://schemas.microsoft.com/office/drawing/2014/main" id="{58BC9662-65DB-7DE8-7D0E-E9F33ED1E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013" y="1987823"/>
            <a:ext cx="1228562" cy="1250306"/>
          </a:xfrm>
          <a:prstGeom prst="rect">
            <a:avLst/>
          </a:prstGeom>
        </p:spPr>
      </p:pic>
    </p:spTree>
    <p:extLst>
      <p:ext uri="{BB962C8B-B14F-4D97-AF65-F5344CB8AC3E}">
        <p14:creationId xmlns:p14="http://schemas.microsoft.com/office/powerpoint/2010/main" val="3910828116"/>
      </p:ext>
    </p:extLst>
  </p:cSld>
  <p:clrMapOvr>
    <a:masterClrMapping/>
  </p:clrMapOvr>
</p:sld>
</file>

<file path=ppt/theme/theme1.xml><?xml version="1.0" encoding="utf-8"?>
<a:theme xmlns:a="http://schemas.openxmlformats.org/drawingml/2006/main" name="UCSD Health Office Theme">
  <a:themeElements>
    <a:clrScheme name="UCSD Health Colors">
      <a:dk1>
        <a:srgbClr val="2C2C2D"/>
      </a:dk1>
      <a:lt1>
        <a:sysClr val="window" lastClr="FFFFFF"/>
      </a:lt1>
      <a:dk2>
        <a:srgbClr val="13294B"/>
      </a:dk2>
      <a:lt2>
        <a:srgbClr val="FFFFFF"/>
      </a:lt2>
      <a:accent1>
        <a:srgbClr val="007DBA"/>
      </a:accent1>
      <a:accent2>
        <a:srgbClr val="003865"/>
      </a:accent2>
      <a:accent3>
        <a:srgbClr val="008755"/>
      </a:accent3>
      <a:accent4>
        <a:srgbClr val="84BD00"/>
      </a:accent4>
      <a:accent5>
        <a:srgbClr val="FFCD00"/>
      </a:accent5>
      <a:accent6>
        <a:srgbClr val="ED8B00"/>
      </a:accent6>
      <a:hlink>
        <a:srgbClr val="007DBA"/>
      </a:hlink>
      <a:folHlink>
        <a:srgbClr val="954F72"/>
      </a:folHlink>
    </a:clrScheme>
    <a:fontScheme name="UCSD Health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defPPr>
      </a:lstStyle>
    </a:txDef>
  </a:objectDefaults>
  <a:extraClrSchemeLst/>
  <a:extLst>
    <a:ext uri="{05A4C25C-085E-4340-85A3-A5531E510DB2}">
      <thm15:themeFamily xmlns:thm15="http://schemas.microsoft.com/office/thememl/2012/main" name="UCSD Health Template_16x9.potx" id="{FE865EDC-5AFD-4995-BC8B-63F98E42D914}" vid="{6F2DD288-58B0-40F3-9CC7-9EA345E5173D}"/>
    </a:ext>
  </a:extLst>
</a:theme>
</file>

<file path=ppt/theme/theme2.xml><?xml version="1.0" encoding="utf-8"?>
<a:theme xmlns:a="http://schemas.openxmlformats.org/drawingml/2006/main" name="Office Theme">
  <a:themeElements>
    <a:clrScheme name="UCSD Health Colors">
      <a:dk1>
        <a:srgbClr val="58595B"/>
      </a:dk1>
      <a:lt1>
        <a:sysClr val="window" lastClr="FFFFFF"/>
      </a:lt1>
      <a:dk2>
        <a:srgbClr val="13294B"/>
      </a:dk2>
      <a:lt2>
        <a:srgbClr val="FFFFFF"/>
      </a:lt2>
      <a:accent1>
        <a:srgbClr val="007DBA"/>
      </a:accent1>
      <a:accent2>
        <a:srgbClr val="003865"/>
      </a:accent2>
      <a:accent3>
        <a:srgbClr val="FFCD00"/>
      </a:accent3>
      <a:accent4>
        <a:srgbClr val="ED8B00"/>
      </a:accent4>
      <a:accent5>
        <a:srgbClr val="008755"/>
      </a:accent5>
      <a:accent6>
        <a:srgbClr val="84BD00"/>
      </a:accent6>
      <a:hlink>
        <a:srgbClr val="007DBA"/>
      </a:hlink>
      <a:folHlink>
        <a:srgbClr val="954F72"/>
      </a:folHlink>
    </a:clrScheme>
    <a:fontScheme name="USCD Health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CSD Health Colors">
      <a:dk1>
        <a:srgbClr val="58595B"/>
      </a:dk1>
      <a:lt1>
        <a:sysClr val="window" lastClr="FFFFFF"/>
      </a:lt1>
      <a:dk2>
        <a:srgbClr val="13294B"/>
      </a:dk2>
      <a:lt2>
        <a:srgbClr val="FFFFFF"/>
      </a:lt2>
      <a:accent1>
        <a:srgbClr val="007DBA"/>
      </a:accent1>
      <a:accent2>
        <a:srgbClr val="003865"/>
      </a:accent2>
      <a:accent3>
        <a:srgbClr val="FFCD00"/>
      </a:accent3>
      <a:accent4>
        <a:srgbClr val="ED8B00"/>
      </a:accent4>
      <a:accent5>
        <a:srgbClr val="008755"/>
      </a:accent5>
      <a:accent6>
        <a:srgbClr val="84BD00"/>
      </a:accent6>
      <a:hlink>
        <a:srgbClr val="007DBA"/>
      </a:hlink>
      <a:folHlink>
        <a:srgbClr val="954F72"/>
      </a:folHlink>
    </a:clrScheme>
    <a:fontScheme name="USCD Health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0ED255D0C1BF47BC6DD42E73D7B1F2" ma:contentTypeVersion="2" ma:contentTypeDescription="Create a new document." ma:contentTypeScope="" ma:versionID="86a160edaec44013e292c271e0e596af">
  <xsd:schema xmlns:xsd="http://www.w3.org/2001/XMLSchema" xmlns:xs="http://www.w3.org/2001/XMLSchema" xmlns:p="http://schemas.microsoft.com/office/2006/metadata/properties" xmlns:ns1="http://schemas.microsoft.com/sharepoint/v3" xmlns:ns2="e48f4567-8595-4c78-bad9-4774f21da389" targetNamespace="http://schemas.microsoft.com/office/2006/metadata/properties" ma:root="true" ma:fieldsID="8c4d8aed12b94d71ac3c48d60a694916" ns1:_="" ns2:_="">
    <xsd:import namespace="http://schemas.microsoft.com/sharepoint/v3"/>
    <xsd:import namespace="e48f4567-8595-4c78-bad9-4774f21da38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8f4567-8595-4c78-bad9-4774f21da3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EA8188-654F-490B-9E1F-9F1AB3168E4D}">
  <ds:schemaRefs>
    <ds:schemaRef ds:uri="http://schemas.microsoft.com/sharepoint/v3/contenttype/forms"/>
  </ds:schemaRefs>
</ds:datastoreItem>
</file>

<file path=customXml/itemProps2.xml><?xml version="1.0" encoding="utf-8"?>
<ds:datastoreItem xmlns:ds="http://schemas.openxmlformats.org/officeDocument/2006/customXml" ds:itemID="{3D25025C-B072-466D-B7D7-E0ADA8D1128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6D2C2A7-B0F5-4875-BC43-4E8BCB300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8f4567-8595-4c78-bad9-4774f21da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UCSD Health Office Theme</Template>
  <TotalTime>13867</TotalTime>
  <Words>1257</Words>
  <Application>Microsoft Macintosh PowerPoint</Application>
  <PresentationFormat>Widescreen</PresentationFormat>
  <Paragraphs>148</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Eras Medium ITC</vt:lpstr>
      <vt:lpstr>System Font Regular</vt:lpstr>
      <vt:lpstr>UCSD Health Office Theme</vt:lpstr>
      <vt:lpstr>Pediatric Syndromes at an Adult Hospital-  How to Manage Kids and Adults with Syndromes you are Unfamiliar with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Premedication Options </vt:lpstr>
      <vt:lpstr>PowerPoint Presentation</vt:lpstr>
      <vt:lpstr>PowerPoint Presentation</vt:lpstr>
      <vt:lpstr>PowerPoint Presentation</vt:lpstr>
      <vt:lpstr>PowerPoint Presentation</vt:lpstr>
      <vt:lpstr>PowerPoint Presentation</vt:lpstr>
      <vt:lpstr>PowerPoint Presentation</vt:lpstr>
      <vt:lpstr>www.Orpha.net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Syndromes at an Adult Hospital-  How to Manage Kids and Adults with Syndromes you are Unfamiliar with </dc:title>
  <dc:creator>Brzenski, Alyssa</dc:creator>
  <cp:lastModifiedBy>Brzenski, Alyssa</cp:lastModifiedBy>
  <cp:revision>22</cp:revision>
  <dcterms:created xsi:type="dcterms:W3CDTF">2023-07-30T12:19:39Z</dcterms:created>
  <dcterms:modified xsi:type="dcterms:W3CDTF">2023-08-09T11:15:57Z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0x0101004C0ED255D0C1BF47BC6DD42E73D7B1F2</vt:lpwstr>
  </property>
</Properties>
</file>